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91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2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0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B9150-964C-4456-8DF5-B75035A79FDB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1C1F1-064E-4907-BF9E-3A84F4990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23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>
          <a:extLst>
            <a:ext uri="{FF2B5EF4-FFF2-40B4-BE49-F238E27FC236}">
              <a16:creationId xmlns:a16="http://schemas.microsoft.com/office/drawing/2014/main" id="{A593DFFC-CC0C-726F-3130-D3FCA7ADB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eea36fab9c_0_25:notes">
            <a:extLst>
              <a:ext uri="{FF2B5EF4-FFF2-40B4-BE49-F238E27FC236}">
                <a16:creationId xmlns:a16="http://schemas.microsoft.com/office/drawing/2014/main" id="{24DE4982-0928-24A3-8AE2-1C666270BB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385" name="Google Shape;385;g3eea36fab9c_0_25:notes">
            <a:extLst>
              <a:ext uri="{FF2B5EF4-FFF2-40B4-BE49-F238E27FC236}">
                <a16:creationId xmlns:a16="http://schemas.microsoft.com/office/drawing/2014/main" id="{95203C8E-6A51-8439-1A01-1805647D3E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2193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eb1ec8689d_0_603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52" name="Google Shape;452;g3eb1ec8689d_0_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eb1ec8689d_0_610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60" name="Google Shape;460;g3eb1ec8689d_0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eea36fab9c_0_62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67" name="Google Shape;467;g3eea36fab9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eea36fab9c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3eea36fab9c_0_5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eea36fab9c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3eea36fab9c_0_7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eea36fab9c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eea36fab9c_0_7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eea36fab9c_0_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eea36fab9c_0_40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eea36fab9c_0_398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398" name="Google Shape;398;g3eea36fab9c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eb1ec8689d_0_4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eb1ec8689d_0_41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eea36fab9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eea36fab9c_0_3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eb1ec8689d_0_41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15" name="Google Shape;415;g3eb1ec8689d_0_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eb1ec8689d_0_422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23" name="Google Shape;423;g3eb1ec8689d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35b98d2143_2_24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37" name="Google Shape;437;g335b98d2143_2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eb1ec8689d_0_590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444" name="Google Shape;444;g3eb1ec8689d_0_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and Content">
  <p:cSld name="15_Title and Conte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body" idx="1"/>
          </p:nvPr>
        </p:nvSpPr>
        <p:spPr>
          <a:xfrm>
            <a:off x="4485503" y="1"/>
            <a:ext cx="6957559" cy="6857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48595D"/>
              </a:buClr>
              <a:buSzPts val="1500"/>
              <a:buNone/>
              <a:defRPr sz="2000">
                <a:solidFill>
                  <a:srgbClr val="48595D"/>
                </a:solidFill>
              </a:defRPr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8595D"/>
              </a:buClr>
              <a:buSzPts val="1500"/>
              <a:buChar char="•"/>
              <a:defRPr sz="2000">
                <a:solidFill>
                  <a:srgbClr val="48595D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8595D"/>
              </a:buClr>
              <a:buSzPts val="1400"/>
              <a:buChar char="•"/>
              <a:defRPr sz="1867">
                <a:solidFill>
                  <a:srgbClr val="48595D"/>
                </a:solidFill>
              </a:defRPr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8595D"/>
              </a:buClr>
              <a:buSzPts val="1200"/>
              <a:buChar char="•"/>
              <a:defRPr sz="1600">
                <a:solidFill>
                  <a:srgbClr val="48595D"/>
                </a:solidFill>
              </a:defRPr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8595D"/>
              </a:buClr>
              <a:buSzPts val="1200"/>
              <a:buChar char="•"/>
              <a:defRPr sz="1600">
                <a:solidFill>
                  <a:srgbClr val="48595D"/>
                </a:solidFill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411455" y="0"/>
            <a:ext cx="3903563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68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91B5C"/>
              </a:buClr>
              <a:buSzPts val="2700"/>
              <a:buFont typeface="Arial"/>
              <a:buNone/>
              <a:defRPr sz="3600" b="1">
                <a:solidFill>
                  <a:srgbClr val="D91B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2656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/>
          <p:nvPr/>
        </p:nvSpPr>
        <p:spPr>
          <a:xfrm rot="10800000" flipH="1">
            <a:off x="0" y="0"/>
            <a:ext cx="12192000" cy="1540043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3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685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body" idx="1"/>
          </p:nvPr>
        </p:nvSpPr>
        <p:spPr>
          <a:xfrm>
            <a:off x="380999" y="2142067"/>
            <a:ext cx="11506199" cy="4034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 sz="2400">
                <a:solidFill>
                  <a:srgbClr val="333333"/>
                </a:solidFill>
              </a:defRPr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333333"/>
              </a:buClr>
              <a:buSzPts val="1500"/>
              <a:buChar char="•"/>
              <a:defRPr sz="2000">
                <a:solidFill>
                  <a:srgbClr val="333333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333333"/>
              </a:buClr>
              <a:buSzPts val="1400"/>
              <a:buChar char="•"/>
              <a:defRPr sz="1867">
                <a:solidFill>
                  <a:srgbClr val="333333"/>
                </a:solidFill>
              </a:defRPr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333333"/>
              </a:buClr>
              <a:buSzPts val="1200"/>
              <a:buChar char="•"/>
              <a:defRPr sz="1600">
                <a:solidFill>
                  <a:srgbClr val="333333"/>
                </a:solidFill>
              </a:defRPr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333333"/>
              </a:buClr>
              <a:buSzPts val="1200"/>
              <a:buChar char="•"/>
              <a:defRPr sz="1600">
                <a:solidFill>
                  <a:srgbClr val="333333"/>
                </a:solidFill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12206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/>
          <p:nvPr/>
        </p:nvSpPr>
        <p:spPr>
          <a:xfrm rot="10800000" flipH="1">
            <a:off x="0" y="0"/>
            <a:ext cx="12192000" cy="1540043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4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685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4"/>
          <p:cNvSpPr txBox="1">
            <a:spLocks noGrp="1"/>
          </p:cNvSpPr>
          <p:nvPr>
            <p:ph type="body" idx="1"/>
          </p:nvPr>
        </p:nvSpPr>
        <p:spPr>
          <a:xfrm>
            <a:off x="380999" y="2436811"/>
            <a:ext cx="11506199" cy="3836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 sz="2400">
                <a:solidFill>
                  <a:srgbClr val="333333"/>
                </a:solidFill>
              </a:defRPr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333333"/>
              </a:buClr>
              <a:buSzPts val="1500"/>
              <a:buChar char="•"/>
              <a:defRPr sz="2000">
                <a:solidFill>
                  <a:srgbClr val="333333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333333"/>
              </a:buClr>
              <a:buSzPts val="1400"/>
              <a:buChar char="•"/>
              <a:defRPr sz="1867">
                <a:solidFill>
                  <a:srgbClr val="333333"/>
                </a:solidFill>
              </a:defRPr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333333"/>
              </a:buClr>
              <a:buSzPts val="1200"/>
              <a:buChar char="•"/>
              <a:defRPr sz="1600">
                <a:solidFill>
                  <a:srgbClr val="333333"/>
                </a:solidFill>
              </a:defRPr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333333"/>
              </a:buClr>
              <a:buSzPts val="1200"/>
              <a:buChar char="•"/>
              <a:defRPr sz="1600">
                <a:solidFill>
                  <a:srgbClr val="333333"/>
                </a:solidFill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subTitle" idx="2"/>
          </p:nvPr>
        </p:nvSpPr>
        <p:spPr>
          <a:xfrm>
            <a:off x="380999" y="1796133"/>
            <a:ext cx="11506199" cy="615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333333"/>
              </a:buClr>
              <a:buSzPts val="1800"/>
              <a:buNone/>
              <a:defRPr sz="2400" b="1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28771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5"/>
          <p:cNvSpPr>
            <a:spLocks noGrp="1"/>
          </p:cNvSpPr>
          <p:nvPr>
            <p:ph type="pic" idx="2"/>
          </p:nvPr>
        </p:nvSpPr>
        <p:spPr>
          <a:xfrm>
            <a:off x="6519864" y="398463"/>
            <a:ext cx="5265737" cy="6019800"/>
          </a:xfrm>
          <a:prstGeom prst="rect">
            <a:avLst/>
          </a:prstGeom>
          <a:noFill/>
          <a:ln>
            <a:noFill/>
          </a:ln>
        </p:spPr>
      </p:sp>
      <p:sp>
        <p:nvSpPr>
          <p:cNvPr id="124" name="Google Shape;124;p25"/>
          <p:cNvSpPr txBox="1">
            <a:spLocks noGrp="1"/>
          </p:cNvSpPr>
          <p:nvPr>
            <p:ph type="body" idx="1"/>
          </p:nvPr>
        </p:nvSpPr>
        <p:spPr>
          <a:xfrm>
            <a:off x="558800" y="2141539"/>
            <a:ext cx="4978400" cy="1135063"/>
          </a:xfrm>
          <a:prstGeom prst="rect">
            <a:avLst/>
          </a:prstGeom>
          <a:noFill/>
          <a:ln w="25400" cap="flat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333333"/>
              </a:buClr>
              <a:buSzPts val="3300"/>
              <a:buNone/>
              <a:defRPr sz="4400" b="1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subTitle" idx="3"/>
          </p:nvPr>
        </p:nvSpPr>
        <p:spPr>
          <a:xfrm>
            <a:off x="554567" y="3383633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333333"/>
              </a:buClr>
              <a:buSzPts val="1700"/>
              <a:buNone/>
              <a:defRPr sz="2267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26" name="Google Shape;126;p25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3906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6"/>
          <p:cNvSpPr/>
          <p:nvPr/>
        </p:nvSpPr>
        <p:spPr>
          <a:xfrm>
            <a:off x="0" y="1540043"/>
            <a:ext cx="12192000" cy="5317959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6"/>
          <p:cNvSpPr txBox="1">
            <a:spLocks noGrp="1"/>
          </p:cNvSpPr>
          <p:nvPr>
            <p:ph type="sldNum" idx="12"/>
          </p:nvPr>
        </p:nvSpPr>
        <p:spPr>
          <a:xfrm>
            <a:off x="11650134" y="635635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30" name="Google Shape;130;p26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685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8595D"/>
              </a:buClr>
              <a:buSzPts val="3300"/>
              <a:buFont typeface="Arial"/>
              <a:buNone/>
              <a:defRPr cap="none">
                <a:solidFill>
                  <a:srgbClr val="48595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6"/>
          <p:cNvSpPr txBox="1"/>
          <p:nvPr/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1994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34" name="Google Shape;134;p27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>
              <a:alpha val="69803"/>
            </a:srgbClr>
          </a:solidFill>
          <a:ln>
            <a:noFill/>
          </a:ln>
        </p:spPr>
        <p:txBody>
          <a:bodyPr spcFirstLastPara="1" wrap="square" lIns="68575" tIns="0" rIns="68575" bIns="1028700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body" idx="3"/>
          </p:nvPr>
        </p:nvSpPr>
        <p:spPr>
          <a:xfrm>
            <a:off x="719137" y="1358901"/>
            <a:ext cx="3860800" cy="2434167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333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333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body" idx="4"/>
          </p:nvPr>
        </p:nvSpPr>
        <p:spPr>
          <a:xfrm>
            <a:off x="719137" y="3793069"/>
            <a:ext cx="3860800" cy="651932"/>
          </a:xfrm>
          <a:prstGeom prst="rect">
            <a:avLst/>
          </a:prstGeom>
          <a:noFill/>
          <a:ln w="508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0" rIns="68575" bIns="0" anchor="ctr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333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333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27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92511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and Content">
  <p:cSld name="11_Title and Conten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0" name="Google Shape;140;p28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>
              <a:alpha val="69803"/>
            </a:srgbClr>
          </a:solidFill>
          <a:ln>
            <a:noFill/>
          </a:ln>
        </p:spPr>
        <p:txBody>
          <a:bodyPr spcFirstLastPara="1" wrap="square" lIns="68575" tIns="0" rIns="68575" bIns="1028700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8"/>
          <p:cNvSpPr txBox="1">
            <a:spLocks noGrp="1"/>
          </p:cNvSpPr>
          <p:nvPr>
            <p:ph type="subTitle" idx="3"/>
          </p:nvPr>
        </p:nvSpPr>
        <p:spPr>
          <a:xfrm>
            <a:off x="296333" y="3345533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333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42" name="Google Shape;142;p28"/>
          <p:cNvSpPr txBox="1">
            <a:spLocks noGrp="1"/>
          </p:cNvSpPr>
          <p:nvPr>
            <p:ph type="body" idx="4"/>
          </p:nvPr>
        </p:nvSpPr>
        <p:spPr>
          <a:xfrm>
            <a:off x="296332" y="2141539"/>
            <a:ext cx="5906347" cy="1135063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44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28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14810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and Content">
  <p:cSld name="12_Title and Conten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9"/>
          <p:cNvSpPr/>
          <p:nvPr/>
        </p:nvSpPr>
        <p:spPr>
          <a:xfrm>
            <a:off x="0" y="0"/>
            <a:ext cx="12192000" cy="1540043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9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685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9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594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0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609945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1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1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199416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and Content">
  <p:cSld name="14_Title and Conten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2"/>
          <p:cNvSpPr>
            <a:spLocks noGrp="1"/>
          </p:cNvSpPr>
          <p:nvPr>
            <p:ph type="pic" idx="2"/>
          </p:nvPr>
        </p:nvSpPr>
        <p:spPr>
          <a:xfrm>
            <a:off x="1" y="0"/>
            <a:ext cx="609600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56" name="Google Shape;156;p32"/>
          <p:cNvSpPr txBox="1">
            <a:spLocks noGrp="1"/>
          </p:cNvSpPr>
          <p:nvPr>
            <p:ph type="body" idx="1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00B4E6"/>
          </a:solidFill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>
                <a:solidFill>
                  <a:schemeClr val="dk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body" idx="3"/>
          </p:nvPr>
        </p:nvSpPr>
        <p:spPr>
          <a:xfrm>
            <a:off x="6879771" y="2141539"/>
            <a:ext cx="4978400" cy="1135063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44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32"/>
          <p:cNvSpPr txBox="1">
            <a:spLocks noGrp="1"/>
          </p:cNvSpPr>
          <p:nvPr>
            <p:ph type="subTitle" idx="4"/>
          </p:nvPr>
        </p:nvSpPr>
        <p:spPr>
          <a:xfrm>
            <a:off x="6871304" y="3383633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59" name="Google Shape;159;p32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9590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766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3"/>
          <p:cNvSpPr/>
          <p:nvPr/>
        </p:nvSpPr>
        <p:spPr>
          <a:xfrm>
            <a:off x="0" y="1540043"/>
            <a:ext cx="12192000" cy="5317959"/>
          </a:xfrm>
          <a:custGeom>
            <a:avLst/>
            <a:gdLst/>
            <a:ahLst/>
            <a:cxnLst/>
            <a:rect l="l" t="t" r="r" b="b"/>
            <a:pathLst>
              <a:path w="12192000" h="5317958" extrusionOk="0">
                <a:moveTo>
                  <a:pt x="0" y="0"/>
                </a:moveTo>
                <a:lnTo>
                  <a:pt x="12192000" y="0"/>
                </a:lnTo>
                <a:lnTo>
                  <a:pt x="12192000" y="5317958"/>
                </a:lnTo>
                <a:lnTo>
                  <a:pt x="4539049" y="5317958"/>
                </a:lnTo>
                <a:lnTo>
                  <a:pt x="0" y="5317958"/>
                </a:lnTo>
                <a:lnTo>
                  <a:pt x="0" y="4733071"/>
                </a:lnTo>
                <a:close/>
              </a:path>
            </a:pathLst>
          </a:custGeom>
          <a:solidFill>
            <a:srgbClr val="48595D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3"/>
          <p:cNvSpPr txBox="1">
            <a:spLocks noGrp="1"/>
          </p:cNvSpPr>
          <p:nvPr>
            <p:ph type="body" idx="1"/>
          </p:nvPr>
        </p:nvSpPr>
        <p:spPr>
          <a:xfrm>
            <a:off x="380999" y="2142067"/>
            <a:ext cx="11506199" cy="4034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>
                <a:solidFill>
                  <a:schemeClr val="lt1"/>
                </a:solidFill>
              </a:defRPr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867">
                <a:solidFill>
                  <a:schemeClr val="lt1"/>
                </a:solidFill>
              </a:defRPr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600">
                <a:solidFill>
                  <a:schemeClr val="lt1"/>
                </a:solidFill>
              </a:defRPr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600">
                <a:solidFill>
                  <a:schemeClr val="lt1"/>
                </a:solidFill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33"/>
          <p:cNvSpPr txBox="1">
            <a:spLocks noGrp="1"/>
          </p:cNvSpPr>
          <p:nvPr>
            <p:ph type="title"/>
          </p:nvPr>
        </p:nvSpPr>
        <p:spPr>
          <a:xfrm>
            <a:off x="381000" y="1"/>
            <a:ext cx="11506200" cy="154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685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8595D"/>
              </a:buClr>
              <a:buSzPts val="3300"/>
              <a:buFont typeface="Arial"/>
              <a:buNone/>
              <a:defRPr cap="none">
                <a:solidFill>
                  <a:srgbClr val="48595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3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960543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4"/>
          <p:cNvSpPr txBox="1">
            <a:spLocks noGrp="1"/>
          </p:cNvSpPr>
          <p:nvPr>
            <p:ph type="body" idx="1"/>
          </p:nvPr>
        </p:nvSpPr>
        <p:spPr>
          <a:xfrm>
            <a:off x="380999" y="2142067"/>
            <a:ext cx="11506199" cy="4034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>
                <a:solidFill>
                  <a:schemeClr val="lt1"/>
                </a:solidFill>
              </a:defRPr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867">
                <a:solidFill>
                  <a:schemeClr val="lt1"/>
                </a:solidFill>
              </a:defRPr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600">
                <a:solidFill>
                  <a:schemeClr val="lt1"/>
                </a:solidFill>
              </a:defRPr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600">
                <a:solidFill>
                  <a:schemeClr val="lt1"/>
                </a:solidFill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34"/>
          <p:cNvSpPr txBox="1">
            <a:spLocks noGrp="1"/>
          </p:cNvSpPr>
          <p:nvPr>
            <p:ph type="title"/>
          </p:nvPr>
        </p:nvSpPr>
        <p:spPr>
          <a:xfrm>
            <a:off x="0" y="2"/>
            <a:ext cx="12192000" cy="939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205725" rIns="68575" bIns="685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B4E7"/>
              </a:buClr>
              <a:buSzPts val="3300"/>
              <a:buFont typeface="Arial"/>
              <a:buNone/>
              <a:defRPr sz="4400" cap="none">
                <a:solidFill>
                  <a:srgbClr val="01B4E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4"/>
          <p:cNvSpPr txBox="1">
            <a:spLocks noGrp="1"/>
          </p:cNvSpPr>
          <p:nvPr>
            <p:ph type="subTitle" idx="2"/>
          </p:nvPr>
        </p:nvSpPr>
        <p:spPr>
          <a:xfrm>
            <a:off x="380999" y="1012899"/>
            <a:ext cx="11365895" cy="60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70" name="Google Shape;170;p34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23836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5"/>
          <p:cNvSpPr>
            <a:spLocks noGrp="1"/>
          </p:cNvSpPr>
          <p:nvPr>
            <p:ph type="pic" idx="2"/>
          </p:nvPr>
        </p:nvSpPr>
        <p:spPr>
          <a:xfrm>
            <a:off x="1" y="2"/>
            <a:ext cx="12192000" cy="2403335"/>
          </a:xfrm>
          <a:prstGeom prst="rect">
            <a:avLst/>
          </a:prstGeom>
          <a:noFill/>
          <a:ln>
            <a:noFill/>
          </a:ln>
        </p:spPr>
      </p:sp>
      <p:sp>
        <p:nvSpPr>
          <p:cNvPr id="173" name="Google Shape;173;p35"/>
          <p:cNvSpPr/>
          <p:nvPr/>
        </p:nvSpPr>
        <p:spPr>
          <a:xfrm>
            <a:off x="0" y="2403335"/>
            <a:ext cx="12192000" cy="4454664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5"/>
          <p:cNvSpPr txBox="1">
            <a:spLocks noGrp="1"/>
          </p:cNvSpPr>
          <p:nvPr>
            <p:ph type="body" idx="1"/>
          </p:nvPr>
        </p:nvSpPr>
        <p:spPr>
          <a:xfrm>
            <a:off x="380999" y="2667654"/>
            <a:ext cx="11506199" cy="377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>
                <a:solidFill>
                  <a:schemeClr val="lt1"/>
                </a:solidFill>
              </a:defRPr>
            </a:lvl1pPr>
            <a:lvl2pPr marL="1219170" lvl="1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867">
                <a:solidFill>
                  <a:schemeClr val="lt1"/>
                </a:solidFill>
              </a:defRPr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600">
                <a:solidFill>
                  <a:schemeClr val="lt1"/>
                </a:solidFill>
              </a:defRPr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600">
                <a:solidFill>
                  <a:schemeClr val="lt1"/>
                </a:solidFill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35"/>
          <p:cNvSpPr txBox="1">
            <a:spLocks noGrp="1"/>
          </p:cNvSpPr>
          <p:nvPr>
            <p:ph type="body" idx="3"/>
          </p:nvPr>
        </p:nvSpPr>
        <p:spPr>
          <a:xfrm>
            <a:off x="0" y="1"/>
            <a:ext cx="12192000" cy="2419071"/>
          </a:xfrm>
          <a:prstGeom prst="rect">
            <a:avLst/>
          </a:prstGeom>
          <a:solidFill>
            <a:srgbClr val="48595D">
              <a:alpha val="69803"/>
            </a:srgbClr>
          </a:solidFill>
          <a:ln>
            <a:noFill/>
          </a:ln>
        </p:spPr>
        <p:txBody>
          <a:bodyPr spcFirstLastPara="1" wrap="square" lIns="617225" tIns="342900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35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4268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4">
          <p15:clr>
            <a:srgbClr val="FBAE40"/>
          </p15:clr>
        </p15:guide>
        <p15:guide id="2" orient="horz" pos="4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36392" y="679623"/>
            <a:ext cx="4517136" cy="495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95D"/>
              </a:buClr>
              <a:buSzPts val="900"/>
              <a:buNone/>
              <a:defRPr sz="1200">
                <a:solidFill>
                  <a:srgbClr val="48595D"/>
                </a:solidFill>
              </a:defRPr>
            </a:lvl1pPr>
            <a:lvl2pPr marL="1219170" lvl="1" indent="-3809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8595D"/>
              </a:buClr>
              <a:buSzPts val="900"/>
              <a:buChar char="•"/>
              <a:defRPr sz="1200">
                <a:solidFill>
                  <a:srgbClr val="48595D"/>
                </a:solidFill>
              </a:defRPr>
            </a:lvl2pPr>
            <a:lvl3pPr marL="1828754" lvl="2" indent="-3809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8595D"/>
              </a:buClr>
              <a:buSzPts val="900"/>
              <a:buChar char="•"/>
              <a:defRPr sz="1200">
                <a:solidFill>
                  <a:srgbClr val="48595D"/>
                </a:solidFill>
              </a:defRPr>
            </a:lvl3pPr>
            <a:lvl4pPr marL="2438339" lvl="3" indent="-3809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8595D"/>
              </a:buClr>
              <a:buSzPts val="900"/>
              <a:buChar char="•"/>
              <a:defRPr sz="1200">
                <a:solidFill>
                  <a:srgbClr val="48595D"/>
                </a:solidFill>
              </a:defRPr>
            </a:lvl4pPr>
            <a:lvl5pPr marL="3047924" lvl="4" indent="-3809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48595D"/>
              </a:buClr>
              <a:buSzPts val="900"/>
              <a:buChar char="•"/>
              <a:defRPr sz="1200">
                <a:solidFill>
                  <a:srgbClr val="48595D"/>
                </a:solidFill>
              </a:defRPr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466344" y="0"/>
            <a:ext cx="237744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685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91B5C"/>
              </a:buClr>
              <a:buSzPts val="2700"/>
              <a:buFont typeface="Arial"/>
              <a:buNone/>
              <a:defRPr sz="3600" b="1">
                <a:solidFill>
                  <a:srgbClr val="D91B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>
            <a:spLocks noGrp="1"/>
          </p:cNvSpPr>
          <p:nvPr>
            <p:ph type="pic" idx="2"/>
          </p:nvPr>
        </p:nvSpPr>
        <p:spPr>
          <a:xfrm>
            <a:off x="7794890" y="2"/>
            <a:ext cx="4141737" cy="6857999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20751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and Content">
  <p:cSld name="16_Title and Conte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subTitle" idx="1"/>
          </p:nvPr>
        </p:nvSpPr>
        <p:spPr>
          <a:xfrm>
            <a:off x="342900" y="4120063"/>
            <a:ext cx="11506200" cy="46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05DAA"/>
              </a:buClr>
              <a:buSzPts val="2400"/>
              <a:buNone/>
              <a:defRPr sz="3200" b="1">
                <a:solidFill>
                  <a:srgbClr val="005DA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42900" y="3298132"/>
            <a:ext cx="11506200" cy="821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685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DAA"/>
              </a:buClr>
              <a:buSzPts val="3600"/>
              <a:buFont typeface="Arial"/>
              <a:buNone/>
              <a:defRPr sz="4800" b="1" cap="none">
                <a:solidFill>
                  <a:srgbClr val="005DA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79" name="Google Shape;79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5503" y="323243"/>
            <a:ext cx="2609627" cy="2619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1870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043713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18"/>
          <p:cNvSpPr/>
          <p:nvPr/>
        </p:nvSpPr>
        <p:spPr>
          <a:xfrm>
            <a:off x="0" y="1"/>
            <a:ext cx="12192000" cy="5043713"/>
          </a:xfrm>
          <a:prstGeom prst="rect">
            <a:avLst/>
          </a:prstGeom>
          <a:solidFill>
            <a:schemeClr val="dk1">
              <a:alpha val="49803"/>
            </a:schemeClr>
          </a:solidFill>
          <a:ln>
            <a:noFill/>
          </a:ln>
        </p:spPr>
        <p:txBody>
          <a:bodyPr spcFirstLastPara="1" wrap="square" lIns="91433" tIns="274300" rIns="91433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endParaRPr sz="1467"/>
          </a:p>
        </p:txBody>
      </p:sp>
      <p:sp>
        <p:nvSpPr>
          <p:cNvPr id="83" name="Google Shape;83;p18"/>
          <p:cNvSpPr/>
          <p:nvPr/>
        </p:nvSpPr>
        <p:spPr>
          <a:xfrm>
            <a:off x="0" y="5043715"/>
            <a:ext cx="12192000" cy="1814287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296334" y="5297713"/>
            <a:ext cx="9733039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01B0E3"/>
              </a:buClr>
              <a:buSzPts val="3300"/>
              <a:buNone/>
              <a:defRPr sz="4400" b="1" cap="none">
                <a:solidFill>
                  <a:srgbClr val="01B0E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ubTitle" idx="3"/>
          </p:nvPr>
        </p:nvSpPr>
        <p:spPr>
          <a:xfrm>
            <a:off x="296334" y="6042779"/>
            <a:ext cx="9733039" cy="46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34709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043713"/>
          </a:xfrm>
          <a:prstGeom prst="rect">
            <a:avLst/>
          </a:prstGeom>
          <a:noFill/>
          <a:ln>
            <a:noFill/>
          </a:ln>
        </p:spPr>
      </p:sp>
      <p:sp>
        <p:nvSpPr>
          <p:cNvPr id="89" name="Google Shape;89;p19"/>
          <p:cNvSpPr/>
          <p:nvPr/>
        </p:nvSpPr>
        <p:spPr>
          <a:xfrm>
            <a:off x="0" y="1"/>
            <a:ext cx="12192000" cy="5043713"/>
          </a:xfrm>
          <a:prstGeom prst="rect">
            <a:avLst/>
          </a:prstGeom>
          <a:solidFill>
            <a:schemeClr val="dk1">
              <a:alpha val="49803"/>
            </a:schemeClr>
          </a:solidFill>
          <a:ln>
            <a:noFill/>
          </a:ln>
        </p:spPr>
        <p:txBody>
          <a:bodyPr spcFirstLastPara="1" wrap="square" lIns="91433" tIns="274300" rIns="91433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endParaRPr sz="1467"/>
          </a:p>
        </p:txBody>
      </p:sp>
      <p:sp>
        <p:nvSpPr>
          <p:cNvPr id="90" name="Google Shape;90;p19"/>
          <p:cNvSpPr/>
          <p:nvPr/>
        </p:nvSpPr>
        <p:spPr>
          <a:xfrm>
            <a:off x="0" y="5043715"/>
            <a:ext cx="12192000" cy="1814287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296334" y="5297713"/>
            <a:ext cx="9733039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44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subTitle" idx="3"/>
          </p:nvPr>
        </p:nvSpPr>
        <p:spPr>
          <a:xfrm>
            <a:off x="296334" y="6042779"/>
            <a:ext cx="9733039" cy="465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333333"/>
              </a:buClr>
              <a:buSzPts val="2100"/>
              <a:buNone/>
              <a:defRPr sz="2800" b="1">
                <a:solidFill>
                  <a:srgbClr val="333333"/>
                </a:solidFill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7563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>
              <a:alpha val="69803"/>
            </a:srgbClr>
          </a:solidFill>
          <a:ln>
            <a:noFill/>
          </a:ln>
        </p:spPr>
        <p:txBody>
          <a:bodyPr spcFirstLastPara="1" wrap="square" lIns="68575" tIns="0" rIns="68575" bIns="1028700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5000"/>
              <a:buNone/>
              <a:defRPr sz="6667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54531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7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1"/>
          <p:cNvSpPr txBox="1">
            <a:spLocks noGrp="1"/>
          </p:cNvSpPr>
          <p:nvPr>
            <p:ph type="body" idx="1"/>
          </p:nvPr>
        </p:nvSpPr>
        <p:spPr>
          <a:xfrm>
            <a:off x="6350000" y="2141538"/>
            <a:ext cx="5537200" cy="3141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2267"/>
            </a:lvl1pPr>
            <a:lvl2pPr marL="1219170" lvl="1" indent="-423323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2pPr>
            <a:lvl3pPr marL="1828754" lvl="2" indent="-423323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2"/>
          </p:nvPr>
        </p:nvSpPr>
        <p:spPr>
          <a:xfrm>
            <a:off x="558800" y="2141539"/>
            <a:ext cx="4978400" cy="1135063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44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ubTitle" idx="3"/>
          </p:nvPr>
        </p:nvSpPr>
        <p:spPr>
          <a:xfrm>
            <a:off x="554567" y="3383633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22819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6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2"/>
          <p:cNvSpPr>
            <a:spLocks noGrp="1"/>
          </p:cNvSpPr>
          <p:nvPr>
            <p:ph type="pic" idx="2"/>
          </p:nvPr>
        </p:nvSpPr>
        <p:spPr>
          <a:xfrm>
            <a:off x="1" y="0"/>
            <a:ext cx="609600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22"/>
          <p:cNvSpPr txBox="1">
            <a:spLocks noGrp="1"/>
          </p:cNvSpPr>
          <p:nvPr>
            <p:ph type="body" idx="1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>
                <a:solidFill>
                  <a:schemeClr val="dk1"/>
                </a:solidFill>
              </a:defRPr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3"/>
          </p:nvPr>
        </p:nvSpPr>
        <p:spPr>
          <a:xfrm>
            <a:off x="6879771" y="2141539"/>
            <a:ext cx="4978400" cy="1135063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44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3pPr>
            <a:lvl4pPr marL="2438339" lvl="3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4pPr>
            <a:lvl5pPr marL="3047924" lvl="4" indent="-40639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subTitle" idx="4"/>
          </p:nvPr>
        </p:nvSpPr>
        <p:spPr>
          <a:xfrm>
            <a:off x="6871304" y="3383633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8915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56" name="Google Shape;56;p13"/>
          <p:cNvGrpSpPr/>
          <p:nvPr/>
        </p:nvGrpSpPr>
        <p:grpSpPr>
          <a:xfrm>
            <a:off x="6366051" y="6984917"/>
            <a:ext cx="4987751" cy="430863"/>
            <a:chOff x="91018" y="6984916"/>
            <a:chExt cx="4987750" cy="430863"/>
          </a:xfrm>
        </p:grpSpPr>
        <p:grpSp>
          <p:nvGrpSpPr>
            <p:cNvPr id="57" name="Google Shape;57;p13"/>
            <p:cNvGrpSpPr/>
            <p:nvPr/>
          </p:nvGrpSpPr>
          <p:grpSpPr>
            <a:xfrm>
              <a:off x="1383401" y="6984916"/>
              <a:ext cx="3695367" cy="430863"/>
              <a:chOff x="1316510" y="6885708"/>
              <a:chExt cx="3695367" cy="430863"/>
            </a:xfrm>
          </p:grpSpPr>
          <p:sp>
            <p:nvSpPr>
              <p:cNvPr id="58" name="Google Shape;58;p13"/>
              <p:cNvSpPr/>
              <p:nvPr/>
            </p:nvSpPr>
            <p:spPr>
              <a:xfrm>
                <a:off x="1316510" y="6885708"/>
                <a:ext cx="893202" cy="202251"/>
              </a:xfrm>
              <a:prstGeom prst="rect">
                <a:avLst/>
              </a:prstGeom>
              <a:solidFill>
                <a:srgbClr val="17458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Royal Blue</a:t>
                </a:r>
                <a:b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R23,G69,B143</a:t>
                </a:r>
                <a:endParaRPr sz="667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13"/>
              <p:cNvSpPr/>
              <p:nvPr/>
            </p:nvSpPr>
            <p:spPr>
              <a:xfrm>
                <a:off x="2250565" y="6885708"/>
                <a:ext cx="893202" cy="202251"/>
              </a:xfrm>
              <a:prstGeom prst="rect">
                <a:avLst/>
              </a:prstGeom>
              <a:solidFill>
                <a:srgbClr val="005DAA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Azure</a:t>
                </a:r>
                <a:b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R0,G93,B170</a:t>
                </a:r>
                <a:endParaRPr sz="1467"/>
              </a:p>
            </p:txBody>
          </p:sp>
          <p:sp>
            <p:nvSpPr>
              <p:cNvPr id="60" name="Google Shape;60;p13"/>
              <p:cNvSpPr/>
              <p:nvPr/>
            </p:nvSpPr>
            <p:spPr>
              <a:xfrm>
                <a:off x="3184620" y="6885708"/>
                <a:ext cx="893202" cy="202251"/>
              </a:xfrm>
              <a:prstGeom prst="rect">
                <a:avLst/>
              </a:prstGeom>
              <a:solidFill>
                <a:srgbClr val="01B4E7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67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Sky Blue </a:t>
                </a:r>
                <a:br>
                  <a:rPr lang="en" sz="667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" sz="667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R1,G180,B231</a:t>
                </a:r>
                <a:endParaRPr sz="1467"/>
              </a:p>
            </p:txBody>
          </p:sp>
          <p:sp>
            <p:nvSpPr>
              <p:cNvPr id="61" name="Google Shape;61;p13"/>
              <p:cNvSpPr/>
              <p:nvPr/>
            </p:nvSpPr>
            <p:spPr>
              <a:xfrm>
                <a:off x="3184620" y="7114320"/>
                <a:ext cx="893202" cy="202251"/>
              </a:xfrm>
              <a:prstGeom prst="rect">
                <a:avLst/>
              </a:prstGeom>
              <a:solidFill>
                <a:srgbClr val="87217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Violet</a:t>
                </a:r>
                <a:b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R135,G33,B117</a:t>
                </a:r>
                <a:endParaRPr sz="1467"/>
              </a:p>
            </p:txBody>
          </p:sp>
          <p:sp>
            <p:nvSpPr>
              <p:cNvPr id="62" name="Google Shape;62;p13"/>
              <p:cNvSpPr/>
              <p:nvPr/>
            </p:nvSpPr>
            <p:spPr>
              <a:xfrm>
                <a:off x="4118675" y="7114320"/>
                <a:ext cx="893202" cy="202251"/>
              </a:xfrm>
              <a:prstGeom prst="rect">
                <a:avLst/>
              </a:prstGeom>
              <a:solidFill>
                <a:srgbClr val="FF76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Orange</a:t>
                </a:r>
                <a:b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R255,G118,B0</a:t>
                </a:r>
                <a:endParaRPr sz="1467"/>
              </a:p>
            </p:txBody>
          </p:sp>
          <p:sp>
            <p:nvSpPr>
              <p:cNvPr id="63" name="Google Shape;63;p13"/>
              <p:cNvSpPr/>
              <p:nvPr/>
            </p:nvSpPr>
            <p:spPr>
              <a:xfrm>
                <a:off x="4118675" y="6885708"/>
                <a:ext cx="893202" cy="202251"/>
              </a:xfrm>
              <a:prstGeom prst="rect">
                <a:avLst/>
              </a:prstGeom>
              <a:solidFill>
                <a:srgbClr val="F7A81B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67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Gold</a:t>
                </a:r>
                <a:br>
                  <a:rPr lang="en" sz="667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" sz="667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R247,G168,B27</a:t>
                </a:r>
                <a:endParaRPr sz="1467"/>
              </a:p>
            </p:txBody>
          </p:sp>
          <p:sp>
            <p:nvSpPr>
              <p:cNvPr id="64" name="Google Shape;64;p13"/>
              <p:cNvSpPr/>
              <p:nvPr/>
            </p:nvSpPr>
            <p:spPr>
              <a:xfrm>
                <a:off x="1316510" y="7114320"/>
                <a:ext cx="893202" cy="202251"/>
              </a:xfrm>
              <a:prstGeom prst="rect">
                <a:avLst/>
              </a:prstGeom>
              <a:solidFill>
                <a:srgbClr val="D91B5C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Cranberry</a:t>
                </a:r>
                <a:b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R217,G27, B92</a:t>
                </a:r>
                <a:endParaRPr sz="1467"/>
              </a:p>
            </p:txBody>
          </p:sp>
          <p:sp>
            <p:nvSpPr>
              <p:cNvPr id="65" name="Google Shape;65;p13"/>
              <p:cNvSpPr/>
              <p:nvPr/>
            </p:nvSpPr>
            <p:spPr>
              <a:xfrm>
                <a:off x="2250565" y="7114320"/>
                <a:ext cx="893202" cy="202251"/>
              </a:xfrm>
              <a:prstGeom prst="rect">
                <a:avLst/>
              </a:prstGeom>
              <a:solidFill>
                <a:srgbClr val="009999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Turquoise</a:t>
                </a:r>
                <a:b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</a:br>
                <a:r>
                  <a:rPr lang="en" sz="667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R0,G153,B153</a:t>
                </a:r>
                <a:endParaRPr sz="1467"/>
              </a:p>
            </p:txBody>
          </p:sp>
        </p:grpSp>
        <p:sp>
          <p:nvSpPr>
            <p:cNvPr id="66" name="Google Shape;66;p13"/>
            <p:cNvSpPr txBox="1"/>
            <p:nvPr/>
          </p:nvSpPr>
          <p:spPr>
            <a:xfrm>
              <a:off x="91018" y="6984916"/>
              <a:ext cx="1258357" cy="192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34275" rIns="0" bIns="34275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Rotary Leadership Colors</a:t>
              </a:r>
              <a:endParaRPr sz="1467"/>
            </a:p>
          </p:txBody>
        </p:sp>
        <p:sp>
          <p:nvSpPr>
            <p:cNvPr id="67" name="Google Shape;67;p13"/>
            <p:cNvSpPr txBox="1"/>
            <p:nvPr/>
          </p:nvSpPr>
          <p:spPr>
            <a:xfrm>
              <a:off x="462185" y="7221372"/>
              <a:ext cx="881652" cy="192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34275" rIns="0" bIns="34275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Secondary Colors</a:t>
              </a:r>
              <a:endParaRPr sz="1467"/>
            </a:p>
          </p:txBody>
        </p:sp>
      </p:grpSp>
    </p:spTree>
    <p:extLst>
      <p:ext uri="{BB962C8B-B14F-4D97-AF65-F5344CB8AC3E}">
        <p14:creationId xmlns:p14="http://schemas.microsoft.com/office/powerpoint/2010/main" val="27501580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>
          <a:extLst>
            <a:ext uri="{FF2B5EF4-FFF2-40B4-BE49-F238E27FC236}">
              <a16:creationId xmlns:a16="http://schemas.microsoft.com/office/drawing/2014/main" id="{F50A744E-30F7-4657-418F-5B08BE0A1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71">
            <a:extLst>
              <a:ext uri="{FF2B5EF4-FFF2-40B4-BE49-F238E27FC236}">
                <a16:creationId xmlns:a16="http://schemas.microsoft.com/office/drawing/2014/main" id="{AE6EA355-6019-734F-604D-2565ECABF49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A81B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867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71">
            <a:extLst>
              <a:ext uri="{FF2B5EF4-FFF2-40B4-BE49-F238E27FC236}">
                <a16:creationId xmlns:a16="http://schemas.microsoft.com/office/drawing/2014/main" id="{CC9EDB35-3F9F-AFFE-1EF0-B9D9CE6BE7BB}"/>
              </a:ext>
            </a:extLst>
          </p:cNvPr>
          <p:cNvSpPr txBox="1"/>
          <p:nvPr/>
        </p:nvSpPr>
        <p:spPr>
          <a:xfrm>
            <a:off x="691400" y="2010065"/>
            <a:ext cx="10809200" cy="2837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 defTabSz="1219170">
              <a:lnSpc>
                <a:spcPct val="115000"/>
              </a:lnSpc>
              <a:buClr>
                <a:srgbClr val="FFFFFF"/>
              </a:buClr>
              <a:buSzPts val="3600"/>
            </a:pPr>
            <a:r>
              <a:rPr lang="en" sz="5333" b="1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Bringing the Rotary Action Plan </a:t>
            </a:r>
            <a:endParaRPr sz="5333" b="1" kern="0">
              <a:solidFill>
                <a:srgbClr val="FFFFFF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algn="ctr" defTabSz="1219170">
              <a:lnSpc>
                <a:spcPct val="115000"/>
              </a:lnSpc>
              <a:buClr>
                <a:srgbClr val="FFFFFF"/>
              </a:buClr>
              <a:buSzPts val="3600"/>
            </a:pPr>
            <a:r>
              <a:rPr lang="en" sz="5333" b="1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and Membership Growth to Life in Your Club</a:t>
            </a:r>
            <a:endParaRPr sz="5333" b="1" kern="0">
              <a:solidFill>
                <a:srgbClr val="FFFFFF"/>
              </a:solidFill>
              <a:latin typeface="Aptos" panose="020B0004020202020204" pitchFamily="34" charset="0"/>
              <a:cs typeface="Arial"/>
              <a:sym typeface="Arial"/>
            </a:endParaRPr>
          </a:p>
        </p:txBody>
      </p:sp>
      <p:sp>
        <p:nvSpPr>
          <p:cNvPr id="389" name="Google Shape;389;p71">
            <a:extLst>
              <a:ext uri="{FF2B5EF4-FFF2-40B4-BE49-F238E27FC236}">
                <a16:creationId xmlns:a16="http://schemas.microsoft.com/office/drawing/2014/main" id="{8B152C1A-0862-C20D-CBDA-A0D71570ECDC}"/>
              </a:ext>
            </a:extLst>
          </p:cNvPr>
          <p:cNvSpPr txBox="1"/>
          <p:nvPr/>
        </p:nvSpPr>
        <p:spPr>
          <a:xfrm>
            <a:off x="101823" y="6960359"/>
            <a:ext cx="5330000" cy="9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0" rIns="91433" bIns="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3600" b="1" kern="0">
                <a:solidFill>
                  <a:srgbClr val="DA1A5A"/>
                </a:solidFill>
                <a:latin typeface="Arial"/>
                <a:ea typeface="Arial"/>
                <a:cs typeface="Arial"/>
                <a:sym typeface="Arial"/>
              </a:rPr>
              <a:t>Title Page Option</a:t>
            </a:r>
            <a:endParaRPr sz="3600" b="1" kern="0">
              <a:solidFill>
                <a:srgbClr val="DA1A5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8709117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80"/>
          <p:cNvSpPr txBox="1">
            <a:spLocks noGrp="1"/>
          </p:cNvSpPr>
          <p:nvPr>
            <p:ph type="body" idx="1"/>
          </p:nvPr>
        </p:nvSpPr>
        <p:spPr>
          <a:xfrm>
            <a:off x="6387833" y="194567"/>
            <a:ext cx="5618000" cy="63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</a:pPr>
            <a:endParaRPr sz="2800"/>
          </a:p>
          <a:p>
            <a:pPr indent="-491054">
              <a:lnSpc>
                <a:spcPct val="100000"/>
              </a:lnSpc>
              <a:spcBef>
                <a:spcPts val="1200"/>
              </a:spcBef>
              <a:buSzPts val="2200"/>
              <a:buAutoNum type="arabicPeriod"/>
            </a:pPr>
            <a:r>
              <a:rPr lang="en" sz="3200">
                <a:latin typeface="Aptos" panose="020B0004020202020204" pitchFamily="34" charset="0"/>
              </a:rPr>
              <a:t>Get Buy-in From Your Members</a:t>
            </a:r>
            <a:endParaRPr sz="3200">
              <a:latin typeface="Aptos" panose="020B0004020202020204" pitchFamily="34" charset="0"/>
            </a:endParaRPr>
          </a:p>
          <a:p>
            <a:pPr indent="-491054">
              <a:lnSpc>
                <a:spcPct val="100000"/>
              </a:lnSpc>
              <a:spcBef>
                <a:spcPts val="0"/>
              </a:spcBef>
              <a:buSzPts val="2200"/>
              <a:buAutoNum type="arabicPeriod"/>
            </a:pPr>
            <a:r>
              <a:rPr lang="en" sz="3200">
                <a:latin typeface="Aptos" panose="020B0004020202020204" pitchFamily="34" charset="0"/>
              </a:rPr>
              <a:t>Take Your Time</a:t>
            </a:r>
            <a:endParaRPr sz="3200">
              <a:latin typeface="Aptos" panose="020B0004020202020204" pitchFamily="34" charset="0"/>
            </a:endParaRPr>
          </a:p>
          <a:p>
            <a:pPr indent="-491054">
              <a:lnSpc>
                <a:spcPct val="100000"/>
              </a:lnSpc>
              <a:spcBef>
                <a:spcPts val="0"/>
              </a:spcBef>
              <a:buSzPts val="2200"/>
              <a:buAutoNum type="arabicPeriod"/>
            </a:pPr>
            <a:r>
              <a:rPr lang="en" sz="3200">
                <a:latin typeface="Aptos" panose="020B0004020202020204" pitchFamily="34" charset="0"/>
              </a:rPr>
              <a:t>Solicit Feedback (surveys, assemblies, community assessments)</a:t>
            </a:r>
            <a:endParaRPr sz="3200">
              <a:latin typeface="Aptos" panose="020B0004020202020204" pitchFamily="34" charset="0"/>
            </a:endParaRPr>
          </a:p>
          <a:p>
            <a:pPr indent="-491054">
              <a:lnSpc>
                <a:spcPct val="100000"/>
              </a:lnSpc>
              <a:spcBef>
                <a:spcPts val="0"/>
              </a:spcBef>
              <a:buSzPts val="2200"/>
              <a:buAutoNum type="arabicPeriod"/>
            </a:pPr>
            <a:r>
              <a:rPr lang="en" sz="3200">
                <a:latin typeface="Aptos" panose="020B0004020202020204" pitchFamily="34" charset="0"/>
              </a:rPr>
              <a:t>Analyze Results</a:t>
            </a:r>
            <a:endParaRPr sz="3200">
              <a:latin typeface="Aptos" panose="020B0004020202020204" pitchFamily="34" charset="0"/>
            </a:endParaRPr>
          </a:p>
          <a:p>
            <a:pPr indent="-491054">
              <a:lnSpc>
                <a:spcPct val="100000"/>
              </a:lnSpc>
              <a:spcBef>
                <a:spcPts val="0"/>
              </a:spcBef>
              <a:buSzPts val="2200"/>
              <a:buAutoNum type="arabicPeriod"/>
            </a:pPr>
            <a:r>
              <a:rPr lang="en" sz="3200">
                <a:latin typeface="Aptos" panose="020B0004020202020204" pitchFamily="34" charset="0"/>
              </a:rPr>
              <a:t>Identify Actions and Set SMART Goals</a:t>
            </a:r>
            <a:endParaRPr sz="3200">
              <a:latin typeface="Aptos" panose="020B0004020202020204" pitchFamily="34" charset="0"/>
            </a:endParaRPr>
          </a:p>
          <a:p>
            <a:pPr indent="-491054">
              <a:lnSpc>
                <a:spcPct val="100000"/>
              </a:lnSpc>
              <a:spcBef>
                <a:spcPts val="0"/>
              </a:spcBef>
              <a:buSzPts val="2200"/>
              <a:buAutoNum type="arabicPeriod"/>
            </a:pPr>
            <a:r>
              <a:rPr lang="en" sz="3200">
                <a:latin typeface="Aptos" panose="020B0004020202020204" pitchFamily="34" charset="0"/>
              </a:rPr>
              <a:t>Implement and Follow up</a:t>
            </a:r>
            <a:endParaRPr sz="3200">
              <a:latin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</a:pPr>
            <a:endParaRPr sz="2933"/>
          </a:p>
        </p:txBody>
      </p:sp>
      <p:sp>
        <p:nvSpPr>
          <p:cNvPr id="455" name="Google Shape;455;p80"/>
          <p:cNvSpPr txBox="1">
            <a:spLocks noGrp="1"/>
          </p:cNvSpPr>
          <p:nvPr>
            <p:ph type="body" idx="2"/>
          </p:nvPr>
        </p:nvSpPr>
        <p:spPr>
          <a:xfrm>
            <a:off x="558800" y="1859067"/>
            <a:ext cx="4996800" cy="1417600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b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" sz="4800">
                <a:latin typeface="Aptos" panose="020B0004020202020204" pitchFamily="34" charset="0"/>
              </a:rPr>
              <a:t>BUILDING </a:t>
            </a:r>
            <a:endParaRPr sz="4800">
              <a:latin typeface="Aptos" panose="020B0004020202020204" pitchFamily="34" charset="0"/>
            </a:endParaRPr>
          </a:p>
          <a:p>
            <a:pPr marL="0" indent="0">
              <a:spcBef>
                <a:spcPts val="0"/>
              </a:spcBef>
            </a:pPr>
            <a:r>
              <a:rPr lang="en" sz="4800">
                <a:latin typeface="Aptos" panose="020B0004020202020204" pitchFamily="34" charset="0"/>
              </a:rPr>
              <a:t>YOUR PLAN</a:t>
            </a:r>
            <a:endParaRPr sz="4800">
              <a:latin typeface="Aptos" panose="020B0004020202020204" pitchFamily="34" charset="0"/>
            </a:endParaRPr>
          </a:p>
        </p:txBody>
      </p:sp>
      <p:sp>
        <p:nvSpPr>
          <p:cNvPr id="456" name="Google Shape;456;p80"/>
          <p:cNvSpPr txBox="1">
            <a:spLocks noGrp="1"/>
          </p:cNvSpPr>
          <p:nvPr>
            <p:ph type="subTitle" idx="3"/>
          </p:nvPr>
        </p:nvSpPr>
        <p:spPr>
          <a:xfrm>
            <a:off x="554567" y="3383632"/>
            <a:ext cx="5465200" cy="1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endParaRPr sz="3200"/>
          </a:p>
        </p:txBody>
      </p:sp>
      <p:sp>
        <p:nvSpPr>
          <p:cNvPr id="457" name="Google Shape;457;p80"/>
          <p:cNvSpPr txBox="1">
            <a:spLocks noGrp="1"/>
          </p:cNvSpPr>
          <p:nvPr>
            <p:ph type="sldNum" idx="12"/>
          </p:nvPr>
        </p:nvSpPr>
        <p:spPr>
          <a:xfrm>
            <a:off x="11650133" y="115571"/>
            <a:ext cx="42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81"/>
          <p:cNvSpPr txBox="1">
            <a:spLocks noGrp="1"/>
          </p:cNvSpPr>
          <p:nvPr>
            <p:ph type="body" idx="1"/>
          </p:nvPr>
        </p:nvSpPr>
        <p:spPr>
          <a:xfrm>
            <a:off x="6387833" y="1156500"/>
            <a:ext cx="5618000" cy="5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457189" indent="-457189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" sz="3200">
                <a:latin typeface="Aptos" panose="020B0004020202020204" pitchFamily="34" charset="0"/>
              </a:rPr>
              <a:t>Don’t try to do everything</a:t>
            </a:r>
            <a:endParaRPr sz="3200">
              <a:latin typeface="Aptos" panose="020B0004020202020204" pitchFamily="34" charset="0"/>
            </a:endParaRPr>
          </a:p>
          <a:p>
            <a:pPr marL="457189" indent="-457189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" sz="3200">
                <a:latin typeface="Aptos" panose="020B0004020202020204" pitchFamily="34" charset="0"/>
              </a:rPr>
              <a:t>Take a team approach</a:t>
            </a:r>
            <a:endParaRPr sz="3200">
              <a:latin typeface="Aptos" panose="020B0004020202020204" pitchFamily="34" charset="0"/>
            </a:endParaRPr>
          </a:p>
          <a:p>
            <a:pPr marL="457189" indent="-457189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" sz="3200">
                <a:latin typeface="Aptos" panose="020B0004020202020204" pitchFamily="34" charset="0"/>
              </a:rPr>
              <a:t>Break big jobs into smaller pieces</a:t>
            </a:r>
            <a:endParaRPr sz="3200">
              <a:latin typeface="Aptos" panose="020B0004020202020204" pitchFamily="34" charset="0"/>
            </a:endParaRPr>
          </a:p>
          <a:p>
            <a:pPr marL="457189" indent="-457189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" sz="3200">
                <a:latin typeface="Aptos" panose="020B0004020202020204" pitchFamily="34" charset="0"/>
              </a:rPr>
              <a:t>Share the workload and be creative</a:t>
            </a:r>
            <a:endParaRPr sz="3200">
              <a:latin typeface="Aptos" panose="020B0004020202020204" pitchFamily="34" charset="0"/>
            </a:endParaRPr>
          </a:p>
          <a:p>
            <a:pPr marL="457189" indent="-457189">
              <a:lnSpc>
                <a:spcPct val="100000"/>
              </a:lnSpc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" sz="3200">
                <a:latin typeface="Aptos" panose="020B0004020202020204" pitchFamily="34" charset="0"/>
              </a:rPr>
              <a:t>Match jobs with people’s skills and interests</a:t>
            </a:r>
            <a:endParaRPr sz="3200">
              <a:latin typeface="Aptos" panose="020B0004020202020204" pitchFamily="34" charset="0"/>
            </a:endParaRPr>
          </a:p>
        </p:txBody>
      </p:sp>
      <p:sp>
        <p:nvSpPr>
          <p:cNvPr id="463" name="Google Shape;463;p81"/>
          <p:cNvSpPr txBox="1">
            <a:spLocks noGrp="1"/>
          </p:cNvSpPr>
          <p:nvPr>
            <p:ph type="body" idx="2"/>
          </p:nvPr>
        </p:nvSpPr>
        <p:spPr>
          <a:xfrm>
            <a:off x="558800" y="1902299"/>
            <a:ext cx="4978400" cy="1374400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b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" sz="4800">
                <a:latin typeface="Aptos" panose="020B0004020202020204" pitchFamily="34" charset="0"/>
              </a:rPr>
              <a:t>SETTING YOUR GOALS</a:t>
            </a:r>
            <a:endParaRPr sz="4800">
              <a:latin typeface="Aptos" panose="020B0004020202020204" pitchFamily="34" charset="0"/>
            </a:endParaRPr>
          </a:p>
        </p:txBody>
      </p:sp>
      <p:sp>
        <p:nvSpPr>
          <p:cNvPr id="464" name="Google Shape;464;p81"/>
          <p:cNvSpPr txBox="1">
            <a:spLocks noGrp="1"/>
          </p:cNvSpPr>
          <p:nvPr>
            <p:ph type="sldNum" idx="12"/>
          </p:nvPr>
        </p:nvSpPr>
        <p:spPr>
          <a:xfrm>
            <a:off x="11650133" y="115571"/>
            <a:ext cx="42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82"/>
          <p:cNvSpPr txBox="1">
            <a:spLocks noGrp="1"/>
          </p:cNvSpPr>
          <p:nvPr>
            <p:ph type="sldNum" idx="12"/>
          </p:nvPr>
        </p:nvSpPr>
        <p:spPr>
          <a:xfrm>
            <a:off x="11650133" y="115571"/>
            <a:ext cx="42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12</a:t>
            </a:fld>
            <a:endParaRPr kern="0">
              <a:solidFill>
                <a:srgbClr val="FFFFFF"/>
              </a:solidFill>
            </a:endParaRPr>
          </a:p>
        </p:txBody>
      </p:sp>
      <p:sp>
        <p:nvSpPr>
          <p:cNvPr id="470" name="Google Shape;470;p8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A81B"/>
          </a:solidFill>
          <a:ln>
            <a:noFill/>
          </a:ln>
        </p:spPr>
        <p:txBody>
          <a:bodyPr spcFirstLastPara="1" wrap="square" lIns="91433" tIns="45700" rIns="91433" bIns="45700" anchor="b" anchorCtr="0">
            <a:normAutofit/>
          </a:bodyPr>
          <a:lstStyle/>
          <a:p>
            <a:pPr algn="r" defTabSz="1219170">
              <a:lnSpc>
                <a:spcPct val="90000"/>
              </a:lnSpc>
              <a:buClr>
                <a:srgbClr val="000000"/>
              </a:buClr>
              <a:buSzPts val="2100"/>
            </a:pPr>
            <a:endParaRPr sz="14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1" name="Google Shape;471;p82"/>
          <p:cNvSpPr txBox="1"/>
          <p:nvPr/>
        </p:nvSpPr>
        <p:spPr>
          <a:xfrm>
            <a:off x="2268780" y="1988768"/>
            <a:ext cx="7654440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7200" b="1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REFLECTIONS </a:t>
            </a:r>
            <a:endParaRPr sz="7200" b="1" kern="0">
              <a:solidFill>
                <a:srgbClr val="FFFFFF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n" sz="7200" b="1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FROM A DISTRICT GOVERNOR</a:t>
            </a:r>
            <a:endParaRPr sz="1467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83"/>
          <p:cNvSpPr txBox="1"/>
          <p:nvPr/>
        </p:nvSpPr>
        <p:spPr>
          <a:xfrm>
            <a:off x="516633" y="291634"/>
            <a:ext cx="11057600" cy="6828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ct val="115000"/>
              </a:lnSpc>
              <a:buClr>
                <a:srgbClr val="000000"/>
              </a:buClr>
            </a:pPr>
            <a:r>
              <a:rPr lang="en" sz="3067" b="1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Characteristics of Vibrant, Irresistible and Growing Clubs</a:t>
            </a:r>
            <a:endParaRPr sz="3067" b="1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algn="ctr" defTabSz="1219170">
              <a:lnSpc>
                <a:spcPct val="115000"/>
              </a:lnSpc>
              <a:buClr>
                <a:srgbClr val="000000"/>
              </a:buClr>
              <a:buSzPts val="1100"/>
            </a:pPr>
            <a:endParaRPr sz="1067" b="1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Club culture is open, welcoming, fun, and warm. You can feel a strong sense of inclusion and belonging starting with a greeter at the door.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Succession plan is in place and the President, President Elect, and President Nominee have been identified.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A visible “CHAMPION” of all things Rotary actively inspires action. Usually the president, but not always.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Clear focus on goals, results, and celebration of success. Actively in pursuit of the Club Excellence Award.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Club is clearly service project focused as opposed to meeting centric focused. Many projects and fund raisers.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Membership growth is top of mind and is talked about and reported on at every meeting.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sz="30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84"/>
          <p:cNvSpPr txBox="1"/>
          <p:nvPr/>
        </p:nvSpPr>
        <p:spPr>
          <a:xfrm>
            <a:off x="516633" y="291634"/>
            <a:ext cx="11057600" cy="7277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lnSpc>
                <a:spcPct val="115000"/>
              </a:lnSpc>
              <a:buClr>
                <a:srgbClr val="000000"/>
              </a:buClr>
            </a:pPr>
            <a:r>
              <a:rPr lang="en" sz="3067" b="1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Characteristics of Vibrant, Irresistible and Growing Clubs</a:t>
            </a:r>
            <a:endParaRPr sz="3067" b="1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algn="ctr" defTabSz="1219170">
              <a:lnSpc>
                <a:spcPct val="115000"/>
              </a:lnSpc>
              <a:buClr>
                <a:srgbClr val="000000"/>
              </a:buClr>
            </a:pPr>
            <a:endParaRPr sz="1067" b="1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Actively in pursuit of the Rotary Citation (Club Excellence Award)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Active and visible financial support for the Rotary Foundation and masterful at securing TRF grants.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Clearly defined roles with members who share the responsibility for club administration, meeting set up, public image, and programs.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Membership, Public Image, TRF, Technology and Service Project Committees are in place and populated by active members and a chair.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The Four-Way Test, Pledge of Allegiance, reflection, time for humor, and music are common elements of their meetings.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marL="457189" indent="-457189" defTabSz="1219170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2533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Fun is at the heart of everything they do.</a:t>
            </a: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defTabSz="1219170">
              <a:lnSpc>
                <a:spcPct val="115000"/>
              </a:lnSpc>
              <a:buClr>
                <a:srgbClr val="000000"/>
              </a:buClr>
            </a:pPr>
            <a:endParaRPr sz="2533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defTabSz="1219170">
              <a:lnSpc>
                <a:spcPct val="115000"/>
              </a:lnSpc>
              <a:buClr>
                <a:srgbClr val="000000"/>
              </a:buClr>
            </a:pPr>
            <a:r>
              <a:rPr lang="en" sz="2533" i="1" kern="0">
                <a:solidFill>
                  <a:srgbClr val="000000"/>
                </a:solidFill>
                <a:latin typeface="Aptos" panose="020B0004020202020204" pitchFamily="34" charset="0"/>
                <a:cs typeface="Arial"/>
                <a:sym typeface="Arial"/>
              </a:rPr>
              <a:t>Mark Odland, DG D6360 2024-25</a:t>
            </a:r>
            <a:endParaRPr sz="2533" i="1" kern="0">
              <a:solidFill>
                <a:srgbClr val="000000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defTabSz="1219170">
              <a:lnSpc>
                <a:spcPct val="115000"/>
              </a:lnSpc>
              <a:buClr>
                <a:srgbClr val="000000"/>
              </a:buClr>
            </a:pPr>
            <a:endParaRPr sz="25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sz="30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E2203B-0498-99F2-46FB-29ECF5719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123" y="613638"/>
            <a:ext cx="6305755" cy="56307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199" y="1440434"/>
            <a:ext cx="11843327" cy="3751749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72"/>
          <p:cNvSpPr txBox="1"/>
          <p:nvPr/>
        </p:nvSpPr>
        <p:spPr>
          <a:xfrm>
            <a:off x="942267" y="581734"/>
            <a:ext cx="66532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" sz="28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 ROTARY ACTION PLAN</a:t>
            </a:r>
            <a:endParaRPr sz="280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7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4E6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867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73"/>
          <p:cNvSpPr txBox="1"/>
          <p:nvPr/>
        </p:nvSpPr>
        <p:spPr>
          <a:xfrm>
            <a:off x="1189800" y="1882067"/>
            <a:ext cx="9812400" cy="4616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 defTabSz="1219170">
              <a:buClr>
                <a:srgbClr val="000000"/>
              </a:buClr>
              <a:buSzPts val="1100"/>
            </a:pPr>
            <a:r>
              <a:rPr lang="en" sz="4800" b="1" kern="0">
                <a:solidFill>
                  <a:srgbClr val="F7A81B"/>
                </a:solidFill>
                <a:latin typeface="Aptos" panose="020B0004020202020204" pitchFamily="34" charset="0"/>
                <a:cs typeface="Arial"/>
                <a:sym typeface="Arial"/>
              </a:rPr>
              <a:t>TOGETHER,</a:t>
            </a:r>
            <a:r>
              <a:rPr lang="en" sz="4800" kern="0">
                <a:solidFill>
                  <a:srgbClr val="F7A81B"/>
                </a:solidFill>
                <a:latin typeface="Aptos" panose="020B0004020202020204" pitchFamily="34" charset="0"/>
                <a:cs typeface="Arial"/>
                <a:sym typeface="Arial"/>
              </a:rPr>
              <a:t> </a:t>
            </a:r>
            <a:r>
              <a:rPr lang="en" sz="4800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we see a world </a:t>
            </a:r>
            <a:endParaRPr sz="4800" kern="0">
              <a:solidFill>
                <a:srgbClr val="FFFFFF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  <a:buSzPts val="1100"/>
            </a:pPr>
            <a:r>
              <a:rPr lang="en" sz="4800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where</a:t>
            </a:r>
            <a:r>
              <a:rPr lang="en" sz="4800" kern="0">
                <a:solidFill>
                  <a:srgbClr val="FFD966"/>
                </a:solidFill>
                <a:latin typeface="Aptos" panose="020B0004020202020204" pitchFamily="34" charset="0"/>
                <a:cs typeface="Arial"/>
                <a:sym typeface="Arial"/>
              </a:rPr>
              <a:t> </a:t>
            </a:r>
            <a:r>
              <a:rPr lang="en" sz="4800" b="1" kern="0">
                <a:solidFill>
                  <a:srgbClr val="F7A81B"/>
                </a:solidFill>
                <a:latin typeface="Aptos" panose="020B0004020202020204" pitchFamily="34" charset="0"/>
                <a:cs typeface="Arial"/>
                <a:sym typeface="Arial"/>
              </a:rPr>
              <a:t>PEOPLE</a:t>
            </a:r>
            <a:r>
              <a:rPr lang="en" sz="4800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 unite and take action </a:t>
            </a:r>
            <a:endParaRPr sz="4800" kern="0">
              <a:solidFill>
                <a:srgbClr val="FFFFFF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  <a:buSzPts val="1100"/>
            </a:pPr>
            <a:r>
              <a:rPr lang="en" sz="4800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to</a:t>
            </a:r>
            <a:r>
              <a:rPr lang="en" sz="4800" kern="0">
                <a:solidFill>
                  <a:srgbClr val="FFD966"/>
                </a:solidFill>
                <a:latin typeface="Aptos" panose="020B0004020202020204" pitchFamily="34" charset="0"/>
                <a:cs typeface="Arial"/>
                <a:sym typeface="Arial"/>
              </a:rPr>
              <a:t> </a:t>
            </a:r>
            <a:r>
              <a:rPr lang="en" sz="4800" b="1" kern="0">
                <a:solidFill>
                  <a:srgbClr val="F7A81B"/>
                </a:solidFill>
                <a:latin typeface="Aptos" panose="020B0004020202020204" pitchFamily="34" charset="0"/>
                <a:cs typeface="Arial"/>
                <a:sym typeface="Arial"/>
              </a:rPr>
              <a:t>CREATE</a:t>
            </a:r>
            <a:r>
              <a:rPr lang="en" sz="4800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 lasting </a:t>
            </a:r>
            <a:r>
              <a:rPr lang="en" sz="4800" b="1" kern="0">
                <a:solidFill>
                  <a:srgbClr val="F7A81B"/>
                </a:solidFill>
                <a:latin typeface="Aptos" panose="020B0004020202020204" pitchFamily="34" charset="0"/>
                <a:cs typeface="Arial"/>
                <a:sym typeface="Arial"/>
              </a:rPr>
              <a:t>CHANGE</a:t>
            </a:r>
            <a:r>
              <a:rPr lang="en" sz="4800" kern="0">
                <a:solidFill>
                  <a:srgbClr val="F7A81B"/>
                </a:solidFill>
                <a:latin typeface="Aptos" panose="020B0004020202020204" pitchFamily="34" charset="0"/>
                <a:cs typeface="Arial"/>
                <a:sym typeface="Arial"/>
              </a:rPr>
              <a:t> </a:t>
            </a:r>
            <a:endParaRPr sz="4800" kern="0">
              <a:solidFill>
                <a:srgbClr val="F7A81B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  <a:buSzPts val="1100"/>
            </a:pPr>
            <a:r>
              <a:rPr lang="en" sz="4800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across the globe, in our communities </a:t>
            </a:r>
            <a:endParaRPr sz="4800" kern="0">
              <a:solidFill>
                <a:srgbClr val="FFFFFF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  <a:buSzPts val="1100"/>
            </a:pPr>
            <a:r>
              <a:rPr lang="en" sz="4800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and in ourselves.</a:t>
            </a:r>
            <a:endParaRPr sz="4800" kern="0">
              <a:solidFill>
                <a:srgbClr val="FFFFFF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algn="ctr" defTabSz="1219170">
              <a:lnSpc>
                <a:spcPct val="90000"/>
              </a:lnSpc>
              <a:buClr>
                <a:srgbClr val="FFFFFF"/>
              </a:buClr>
              <a:buSzPts val="3600"/>
            </a:pPr>
            <a:endParaRPr sz="4533" b="1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2" name="Google Shape;402;p73"/>
          <p:cNvSpPr txBox="1"/>
          <p:nvPr/>
        </p:nvSpPr>
        <p:spPr>
          <a:xfrm>
            <a:off x="101823" y="6960359"/>
            <a:ext cx="5330000" cy="9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0" rIns="91433" bIns="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3600" b="1" kern="0">
                <a:solidFill>
                  <a:srgbClr val="DA1A5A"/>
                </a:solidFill>
                <a:latin typeface="Arial"/>
                <a:ea typeface="Arial"/>
                <a:cs typeface="Arial"/>
                <a:sym typeface="Arial"/>
              </a:rPr>
              <a:t>Title Page Option</a:t>
            </a:r>
            <a:endParaRPr sz="3600" b="1" kern="0">
              <a:solidFill>
                <a:srgbClr val="DA1A5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790564-F46E-7C68-F98B-410FBF042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7426" y="245297"/>
            <a:ext cx="4217151" cy="158559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74" title="Action-Plan-Over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1568" y="203200"/>
            <a:ext cx="9828881" cy="645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75" title="Screenshot 2026-06-09 at 1.59.0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868" y="525100"/>
            <a:ext cx="11785601" cy="5898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76"/>
          <p:cNvSpPr txBox="1">
            <a:spLocks noGrp="1"/>
          </p:cNvSpPr>
          <p:nvPr>
            <p:ph type="body" idx="1"/>
          </p:nvPr>
        </p:nvSpPr>
        <p:spPr>
          <a:xfrm>
            <a:off x="6375333" y="332510"/>
            <a:ext cx="5698000" cy="6192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</a:pPr>
            <a:r>
              <a:rPr lang="en" sz="2933" b="1">
                <a:latin typeface="Aptos" panose="020B0004020202020204" pitchFamily="34" charset="0"/>
              </a:rPr>
              <a:t>Planning (Adapt)</a:t>
            </a:r>
            <a:endParaRPr sz="2933" b="1">
              <a:latin typeface="Aptos" panose="020B0004020202020204" pitchFamily="34" charset="0"/>
            </a:endParaRPr>
          </a:p>
          <a:p>
            <a:pPr marL="380990" indent="-380990">
              <a:lnSpc>
                <a:spcPct val="100000"/>
              </a:lnSpc>
              <a:spcBef>
                <a:spcPts val="1200"/>
              </a:spcBef>
              <a:buSzPts val="1900"/>
              <a:buFont typeface="Arial" panose="020B0604020202020204" pitchFamily="34" charset="0"/>
              <a:buChar char="•"/>
            </a:pPr>
            <a:r>
              <a:rPr lang="en" sz="2400">
                <a:latin typeface="Aptos" panose="020B0004020202020204" pitchFamily="34" charset="0"/>
              </a:rPr>
              <a:t>Build a 3-year Rolling Action Plan</a:t>
            </a:r>
            <a:endParaRPr sz="2400">
              <a:latin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buSzPts val="2200"/>
            </a:pPr>
            <a:r>
              <a:rPr lang="en" sz="2933" b="1">
                <a:latin typeface="Aptos" panose="020B0004020202020204" pitchFamily="34" charset="0"/>
              </a:rPr>
              <a:t>Membership (Reach)</a:t>
            </a:r>
            <a:endParaRPr sz="2933" b="1">
              <a:latin typeface="Aptos" panose="020B0004020202020204" pitchFamily="34" charset="0"/>
            </a:endParaRPr>
          </a:p>
          <a:p>
            <a:pPr marL="457189" indent="-457189">
              <a:lnSpc>
                <a:spcPct val="100000"/>
              </a:lnSpc>
              <a:spcBef>
                <a:spcPts val="1200"/>
              </a:spcBef>
              <a:buSzPts val="1900"/>
              <a:buFont typeface="Arial" panose="020B0604020202020204" pitchFamily="34" charset="0"/>
              <a:buChar char="•"/>
            </a:pPr>
            <a:r>
              <a:rPr lang="en" sz="2400">
                <a:latin typeface="Aptos" panose="020B0004020202020204" pitchFamily="34" charset="0"/>
              </a:rPr>
              <a:t>Active Members as of June 30</a:t>
            </a:r>
            <a:endParaRPr sz="2400">
              <a:latin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buSzPts val="2200"/>
            </a:pPr>
            <a:r>
              <a:rPr lang="en" sz="2933" b="1">
                <a:latin typeface="Aptos" panose="020B0004020202020204" pitchFamily="34" charset="0"/>
              </a:rPr>
              <a:t>Service (Engagement)</a:t>
            </a:r>
            <a:endParaRPr sz="2933" b="1">
              <a:latin typeface="Aptos" panose="020B0004020202020204" pitchFamily="34" charset="0"/>
            </a:endParaRPr>
          </a:p>
          <a:p>
            <a:pPr marL="380990" indent="-380990">
              <a:lnSpc>
                <a:spcPct val="100000"/>
              </a:lnSpc>
              <a:spcBef>
                <a:spcPts val="1200"/>
              </a:spcBef>
              <a:buSzPts val="1800"/>
              <a:buFont typeface="Arial" panose="020B0604020202020204" pitchFamily="34" charset="0"/>
              <a:buChar char="•"/>
            </a:pPr>
            <a:r>
              <a:rPr lang="en" sz="2400">
                <a:latin typeface="Aptos" panose="020B0004020202020204" pitchFamily="34" charset="0"/>
              </a:rPr>
              <a:t>Members Involved in Service Projects</a:t>
            </a:r>
            <a:endParaRPr sz="2400">
              <a:latin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  <a:buSzPts val="2200"/>
            </a:pPr>
            <a:r>
              <a:rPr lang="en" sz="2933" b="1">
                <a:latin typeface="Aptos" panose="020B0004020202020204" pitchFamily="34" charset="0"/>
              </a:rPr>
              <a:t>Rotary Foundation Giving (Impact)</a:t>
            </a:r>
            <a:endParaRPr sz="2933" b="1">
              <a:latin typeface="Aptos" panose="020B0004020202020204" pitchFamily="34" charset="0"/>
            </a:endParaRPr>
          </a:p>
          <a:p>
            <a:pPr marL="380990" indent="-380990">
              <a:lnSpc>
                <a:spcPct val="100000"/>
              </a:lnSpc>
              <a:spcBef>
                <a:spcPts val="1200"/>
              </a:spcBef>
              <a:buSzPts val="1800"/>
              <a:buFont typeface="Arial" panose="020B0604020202020204" pitchFamily="34" charset="0"/>
              <a:buChar char="•"/>
            </a:pPr>
            <a:r>
              <a:rPr lang="en" sz="2400">
                <a:latin typeface="Aptos" panose="020B0004020202020204" pitchFamily="34" charset="0"/>
              </a:rPr>
              <a:t>Annual Fund Contributions</a:t>
            </a:r>
            <a:endParaRPr sz="2400">
              <a:latin typeface="Aptos" panose="020B0004020202020204" pitchFamily="34" charset="0"/>
            </a:endParaRPr>
          </a:p>
          <a:p>
            <a:pPr marL="380990" indent="-380990">
              <a:lnSpc>
                <a:spcPct val="100000"/>
              </a:lnSpc>
              <a:spcBef>
                <a:spcPts val="1200"/>
              </a:spcBef>
              <a:buSzPts val="1800"/>
              <a:buFont typeface="Arial" panose="020B0604020202020204" pitchFamily="34" charset="0"/>
              <a:buChar char="•"/>
            </a:pPr>
            <a:r>
              <a:rPr lang="en" sz="2400">
                <a:latin typeface="Aptos" panose="020B0004020202020204" pitchFamily="34" charset="0"/>
              </a:rPr>
              <a:t>Polio Plus Contributions</a:t>
            </a:r>
            <a:endParaRPr sz="2400">
              <a:latin typeface="Aptos" panose="020B0004020202020204" pitchFamily="34" charset="0"/>
            </a:endParaRPr>
          </a:p>
          <a:p>
            <a:pPr marL="380990" indent="-380990">
              <a:lnSpc>
                <a:spcPct val="100000"/>
              </a:lnSpc>
              <a:spcBef>
                <a:spcPts val="1200"/>
              </a:spcBef>
              <a:buSzPts val="1800"/>
              <a:buFont typeface="Arial" panose="020B0604020202020204" pitchFamily="34" charset="0"/>
              <a:buChar char="•"/>
            </a:pPr>
            <a:r>
              <a:rPr lang="en" sz="2400">
                <a:latin typeface="Aptos" panose="020B0004020202020204" pitchFamily="34" charset="0"/>
              </a:rPr>
              <a:t>New Benefactors (Endowment)</a:t>
            </a:r>
            <a:endParaRPr sz="2400">
              <a:latin typeface="Aptos" panose="020B00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200"/>
              </a:spcBef>
            </a:pPr>
            <a:endParaRPr sz="2933"/>
          </a:p>
        </p:txBody>
      </p:sp>
      <p:sp>
        <p:nvSpPr>
          <p:cNvPr id="418" name="Google Shape;418;p76"/>
          <p:cNvSpPr txBox="1">
            <a:spLocks noGrp="1"/>
          </p:cNvSpPr>
          <p:nvPr>
            <p:ph type="body" idx="2"/>
          </p:nvPr>
        </p:nvSpPr>
        <p:spPr>
          <a:xfrm>
            <a:off x="558800" y="1902300"/>
            <a:ext cx="4978400" cy="1374400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b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" sz="4800">
                <a:latin typeface="Aptos" panose="020B0004020202020204" pitchFamily="34" charset="0"/>
              </a:rPr>
              <a:t>ACTION PLAN PRIORITIES</a:t>
            </a:r>
            <a:endParaRPr sz="4800">
              <a:latin typeface="Aptos" panose="020B0004020202020204" pitchFamily="34" charset="0"/>
            </a:endParaRPr>
          </a:p>
        </p:txBody>
      </p:sp>
      <p:sp>
        <p:nvSpPr>
          <p:cNvPr id="419" name="Google Shape;419;p76"/>
          <p:cNvSpPr txBox="1">
            <a:spLocks noGrp="1"/>
          </p:cNvSpPr>
          <p:nvPr>
            <p:ph type="subTitle" idx="3"/>
          </p:nvPr>
        </p:nvSpPr>
        <p:spPr>
          <a:xfrm>
            <a:off x="554567" y="3383632"/>
            <a:ext cx="5465200" cy="1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" sz="3733">
                <a:latin typeface="Aptos" panose="020B0004020202020204" pitchFamily="34" charset="0"/>
              </a:rPr>
              <a:t>3-Year Rolling Goals</a:t>
            </a:r>
            <a:endParaRPr sz="3733">
              <a:latin typeface="Aptos" panose="020B0004020202020204" pitchFamily="34" charset="0"/>
            </a:endParaRPr>
          </a:p>
        </p:txBody>
      </p:sp>
      <p:sp>
        <p:nvSpPr>
          <p:cNvPr id="420" name="Google Shape;420;p76"/>
          <p:cNvSpPr txBox="1">
            <a:spLocks noGrp="1"/>
          </p:cNvSpPr>
          <p:nvPr>
            <p:ph type="sldNum" idx="12"/>
          </p:nvPr>
        </p:nvSpPr>
        <p:spPr>
          <a:xfrm>
            <a:off x="11650133" y="115571"/>
            <a:ext cx="42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000000"/>
                </a:solidFill>
              </a:rPr>
              <a:pPr defTabSz="1219170">
                <a:buClr>
                  <a:srgbClr val="000000"/>
                </a:buClr>
              </a:pPr>
              <a:t>6</a:t>
            </a:fld>
            <a:endParaRPr kern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7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867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77"/>
          <p:cNvSpPr txBox="1">
            <a:spLocks noGrp="1"/>
          </p:cNvSpPr>
          <p:nvPr>
            <p:ph type="subTitle" idx="3"/>
          </p:nvPr>
        </p:nvSpPr>
        <p:spPr>
          <a:xfrm>
            <a:off x="222249" y="2509149"/>
            <a:ext cx="3740000" cy="14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endParaRPr/>
          </a:p>
          <a:p>
            <a:pPr marL="0" indent="0"/>
            <a:endParaRPr/>
          </a:p>
        </p:txBody>
      </p:sp>
      <p:sp>
        <p:nvSpPr>
          <p:cNvPr id="427" name="Google Shape;427;p77"/>
          <p:cNvSpPr txBox="1">
            <a:spLocks noGrp="1"/>
          </p:cNvSpPr>
          <p:nvPr>
            <p:ph type="body" idx="4"/>
          </p:nvPr>
        </p:nvSpPr>
        <p:spPr>
          <a:xfrm>
            <a:off x="222233" y="616100"/>
            <a:ext cx="7525600" cy="745600"/>
          </a:xfrm>
          <a:prstGeom prst="rect">
            <a:avLst/>
          </a:prstGeom>
          <a:noFill/>
          <a:ln w="1905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b" anchorCtr="0">
            <a:noAutofit/>
          </a:bodyPr>
          <a:lstStyle/>
          <a:p>
            <a:pPr marL="0" indent="0"/>
            <a:r>
              <a:rPr lang="en"/>
              <a:t>GROWING CLUBS PLAN</a:t>
            </a:r>
            <a:endParaRPr/>
          </a:p>
        </p:txBody>
      </p:sp>
      <p:sp>
        <p:nvSpPr>
          <p:cNvPr id="428" name="Google Shape;428;p77"/>
          <p:cNvSpPr txBox="1">
            <a:spLocks noGrp="1"/>
          </p:cNvSpPr>
          <p:nvPr>
            <p:ph type="sldNum" idx="12"/>
          </p:nvPr>
        </p:nvSpPr>
        <p:spPr>
          <a:xfrm>
            <a:off x="8737600" y="86677"/>
            <a:ext cx="317600" cy="2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7</a:t>
            </a:fld>
            <a:endParaRPr kern="0">
              <a:solidFill>
                <a:srgbClr val="FFFFFF"/>
              </a:solidFill>
            </a:endParaRPr>
          </a:p>
        </p:txBody>
      </p:sp>
      <p:sp>
        <p:nvSpPr>
          <p:cNvPr id="429" name="Google Shape;429;p77"/>
          <p:cNvSpPr/>
          <p:nvPr/>
        </p:nvSpPr>
        <p:spPr>
          <a:xfrm>
            <a:off x="7997903" y="1898969"/>
            <a:ext cx="3303600" cy="3288000"/>
          </a:xfrm>
          <a:prstGeom prst="ellipse">
            <a:avLst/>
          </a:prstGeom>
          <a:solidFill>
            <a:srgbClr val="F7A81B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endParaRPr sz="1867" kern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30" name="Google Shape;430;p77"/>
          <p:cNvSpPr txBox="1"/>
          <p:nvPr/>
        </p:nvSpPr>
        <p:spPr>
          <a:xfrm>
            <a:off x="8070500" y="2912067"/>
            <a:ext cx="34928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7200" b="1" kern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83%</a:t>
            </a:r>
            <a:endParaRPr sz="7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1" name="Google Shape;431;p77"/>
          <p:cNvSpPr/>
          <p:nvPr/>
        </p:nvSpPr>
        <p:spPr>
          <a:xfrm>
            <a:off x="721069" y="1940269"/>
            <a:ext cx="3303600" cy="3288000"/>
          </a:xfrm>
          <a:prstGeom prst="ellipse">
            <a:avLst/>
          </a:prstGeom>
          <a:solidFill>
            <a:srgbClr val="F7A81B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7200" b="1" kern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81%</a:t>
            </a:r>
            <a:endParaRPr sz="2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  <a:buSzPts val="1400"/>
            </a:pPr>
            <a:endParaRPr sz="1867" kern="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32" name="Google Shape;432;p77"/>
          <p:cNvSpPr/>
          <p:nvPr/>
        </p:nvSpPr>
        <p:spPr>
          <a:xfrm>
            <a:off x="4395769" y="1940269"/>
            <a:ext cx="3303600" cy="3288000"/>
          </a:xfrm>
          <a:prstGeom prst="ellipse">
            <a:avLst/>
          </a:prstGeom>
          <a:solidFill>
            <a:srgbClr val="F7A81B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7200" b="1" kern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71%</a:t>
            </a:r>
            <a:endParaRPr sz="7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3" name="Google Shape;433;p77"/>
          <p:cNvSpPr txBox="1"/>
          <p:nvPr/>
        </p:nvSpPr>
        <p:spPr>
          <a:xfrm>
            <a:off x="939733" y="5415101"/>
            <a:ext cx="65340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4" name="Google Shape;434;p77"/>
          <p:cNvSpPr txBox="1"/>
          <p:nvPr/>
        </p:nvSpPr>
        <p:spPr>
          <a:xfrm>
            <a:off x="450169" y="5292830"/>
            <a:ext cx="11194800" cy="153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" sz="2800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    </a:t>
            </a:r>
            <a:r>
              <a:rPr lang="en" sz="2800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Have a Planning          Regulary Updated 	   Established Annual</a:t>
            </a:r>
            <a:endParaRPr sz="2800" kern="0">
              <a:solidFill>
                <a:srgbClr val="FFFFFF"/>
              </a:solidFill>
              <a:latin typeface="Aptos" panose="020B0004020202020204" pitchFamily="34" charset="0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" sz="2800" kern="0">
                <a:solidFill>
                  <a:srgbClr val="FFFFFF"/>
                </a:solidFill>
                <a:latin typeface="Aptos" panose="020B0004020202020204" pitchFamily="34" charset="0"/>
                <a:cs typeface="Arial"/>
                <a:sym typeface="Arial"/>
              </a:rPr>
              <a:t>   Process for Growth            Growth Plans	                     Membership Goals</a:t>
            </a:r>
            <a:endParaRPr sz="2800" kern="0">
              <a:solidFill>
                <a:srgbClr val="FFFFFF"/>
              </a:solidFill>
              <a:latin typeface="Aptos" panose="020B0004020202020204" pitchFamily="34" charset="0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78"/>
          <p:cNvSpPr txBox="1">
            <a:spLocks noGrp="1"/>
          </p:cNvSpPr>
          <p:nvPr>
            <p:ph type="body" idx="1"/>
          </p:nvPr>
        </p:nvSpPr>
        <p:spPr>
          <a:xfrm>
            <a:off x="6096000" y="1087581"/>
            <a:ext cx="5910000" cy="4038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609585" lvl="1" indent="-609585">
              <a:buSzPct val="100000"/>
            </a:pPr>
            <a:r>
              <a:rPr lang="en" sz="3733">
                <a:latin typeface="Aptos" panose="020B0004020202020204" pitchFamily="34" charset="0"/>
              </a:rPr>
              <a:t>Not too short (annual goals) </a:t>
            </a:r>
            <a:endParaRPr sz="3733">
              <a:latin typeface="Aptos" panose="020B0004020202020204" pitchFamily="34" charset="0"/>
            </a:endParaRPr>
          </a:p>
          <a:p>
            <a:pPr marL="609585" lvl="1" indent="-609585">
              <a:buSzPct val="100000"/>
            </a:pPr>
            <a:r>
              <a:rPr lang="en" sz="3733">
                <a:latin typeface="Aptos" panose="020B0004020202020204" pitchFamily="34" charset="0"/>
              </a:rPr>
              <a:t>Not too long (5-year plan) </a:t>
            </a:r>
            <a:endParaRPr sz="3733">
              <a:latin typeface="Aptos" panose="020B0004020202020204" pitchFamily="34" charset="0"/>
            </a:endParaRPr>
          </a:p>
          <a:p>
            <a:pPr marL="609585" lvl="1" indent="-609585">
              <a:buSzPct val="100000"/>
            </a:pPr>
            <a:r>
              <a:rPr lang="en" sz="3733">
                <a:latin typeface="Aptos" panose="020B0004020202020204" pitchFamily="34" charset="0"/>
              </a:rPr>
              <a:t>Offers balance (flexibility &amp; forward thinking)</a:t>
            </a:r>
            <a:endParaRPr sz="3733">
              <a:latin typeface="Aptos" panose="020B0004020202020204" pitchFamily="34" charset="0"/>
            </a:endParaRPr>
          </a:p>
        </p:txBody>
      </p:sp>
      <p:sp>
        <p:nvSpPr>
          <p:cNvPr id="440" name="Google Shape;440;p78"/>
          <p:cNvSpPr txBox="1">
            <a:spLocks noGrp="1"/>
          </p:cNvSpPr>
          <p:nvPr>
            <p:ph type="body" idx="2"/>
          </p:nvPr>
        </p:nvSpPr>
        <p:spPr>
          <a:xfrm>
            <a:off x="531091" y="2022763"/>
            <a:ext cx="4978400" cy="1406236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b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" sz="4800">
                <a:latin typeface="Aptos" panose="020B0004020202020204" pitchFamily="34" charset="0"/>
              </a:rPr>
              <a:t>WHY 3-YEAR GOALS?</a:t>
            </a:r>
            <a:endParaRPr sz="4800">
              <a:latin typeface="Aptos" panose="020B0004020202020204" pitchFamily="34" charset="0"/>
            </a:endParaRPr>
          </a:p>
        </p:txBody>
      </p:sp>
      <p:sp>
        <p:nvSpPr>
          <p:cNvPr id="441" name="Google Shape;441;p78"/>
          <p:cNvSpPr txBox="1">
            <a:spLocks noGrp="1"/>
          </p:cNvSpPr>
          <p:nvPr>
            <p:ph type="sldNum" idx="12"/>
          </p:nvPr>
        </p:nvSpPr>
        <p:spPr>
          <a:xfrm>
            <a:off x="11650134" y="115571"/>
            <a:ext cx="42333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79"/>
          <p:cNvSpPr txBox="1">
            <a:spLocks noGrp="1"/>
          </p:cNvSpPr>
          <p:nvPr>
            <p:ph type="body" idx="1"/>
          </p:nvPr>
        </p:nvSpPr>
        <p:spPr>
          <a:xfrm>
            <a:off x="6096000" y="1528600"/>
            <a:ext cx="5910000" cy="5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</a:pPr>
            <a:endParaRPr sz="2800"/>
          </a:p>
          <a:p>
            <a:pPr marL="609585" lvl="1" indent="-609585">
              <a:buSzPct val="100000"/>
            </a:pPr>
            <a:r>
              <a:rPr lang="en" sz="3733">
                <a:latin typeface="Aptos" panose="020B0004020202020204" pitchFamily="34" charset="0"/>
              </a:rPr>
              <a:t>Keep it simple</a:t>
            </a:r>
            <a:endParaRPr sz="3733">
              <a:latin typeface="Aptos" panose="020B0004020202020204" pitchFamily="34" charset="0"/>
            </a:endParaRPr>
          </a:p>
          <a:p>
            <a:pPr marL="609585" lvl="1" indent="-609585">
              <a:buSzPct val="100000"/>
            </a:pPr>
            <a:r>
              <a:rPr lang="en" sz="3733">
                <a:latin typeface="Aptos" panose="020B0004020202020204" pitchFamily="34" charset="0"/>
              </a:rPr>
              <a:t>Prioritize strategies for succession</a:t>
            </a:r>
            <a:endParaRPr sz="3733">
              <a:latin typeface="Aptos" panose="020B0004020202020204" pitchFamily="34" charset="0"/>
            </a:endParaRPr>
          </a:p>
          <a:p>
            <a:pPr marL="609585" lvl="1" indent="-609585">
              <a:buSzPct val="100000"/>
            </a:pPr>
            <a:r>
              <a:rPr lang="en" sz="3733">
                <a:latin typeface="Aptos" panose="020B0004020202020204" pitchFamily="34" charset="0"/>
              </a:rPr>
              <a:t>Involve everyone</a:t>
            </a:r>
            <a:endParaRPr sz="3733">
              <a:latin typeface="Aptos" panose="020B0004020202020204" pitchFamily="34" charset="0"/>
            </a:endParaRPr>
          </a:p>
        </p:txBody>
      </p:sp>
      <p:sp>
        <p:nvSpPr>
          <p:cNvPr id="447" name="Google Shape;447;p79"/>
          <p:cNvSpPr txBox="1">
            <a:spLocks noGrp="1"/>
          </p:cNvSpPr>
          <p:nvPr>
            <p:ph type="body" idx="2"/>
          </p:nvPr>
        </p:nvSpPr>
        <p:spPr>
          <a:xfrm>
            <a:off x="558800" y="2348346"/>
            <a:ext cx="4910400" cy="824345"/>
          </a:xfrm>
          <a:prstGeom prst="rect">
            <a:avLst/>
          </a:prstGeom>
          <a:noFill/>
          <a:ln w="25400" cap="flat" cmpd="sng">
            <a:solidFill>
              <a:srgbClr val="EFF4F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b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">
                <a:latin typeface="Aptos" panose="020B0004020202020204" pitchFamily="34" charset="0"/>
              </a:rPr>
              <a:t>BUILD A PLAN</a:t>
            </a:r>
            <a:endParaRPr>
              <a:latin typeface="Aptos" panose="020B0004020202020204" pitchFamily="34" charset="0"/>
            </a:endParaRPr>
          </a:p>
        </p:txBody>
      </p:sp>
      <p:sp>
        <p:nvSpPr>
          <p:cNvPr id="448" name="Google Shape;448;p79"/>
          <p:cNvSpPr txBox="1">
            <a:spLocks noGrp="1"/>
          </p:cNvSpPr>
          <p:nvPr>
            <p:ph type="subTitle" idx="3"/>
          </p:nvPr>
        </p:nvSpPr>
        <p:spPr>
          <a:xfrm>
            <a:off x="554567" y="3383632"/>
            <a:ext cx="5465200" cy="751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en" sz="3200">
                <a:latin typeface="Aptos" panose="020B0004020202020204" pitchFamily="34" charset="0"/>
              </a:rPr>
              <a:t>That fits your club</a:t>
            </a:r>
            <a:endParaRPr sz="3200">
              <a:latin typeface="Aptos" panose="020B0004020202020204" pitchFamily="34" charset="0"/>
            </a:endParaRPr>
          </a:p>
        </p:txBody>
      </p:sp>
      <p:sp>
        <p:nvSpPr>
          <p:cNvPr id="449" name="Google Shape;449;p79"/>
          <p:cNvSpPr txBox="1">
            <a:spLocks noGrp="1"/>
          </p:cNvSpPr>
          <p:nvPr>
            <p:ph type="sldNum" idx="12"/>
          </p:nvPr>
        </p:nvSpPr>
        <p:spPr>
          <a:xfrm>
            <a:off x="11650133" y="115571"/>
            <a:ext cx="42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l" defTabSz="1219170">
              <a:buClr>
                <a:srgbClr val="000000"/>
              </a:buClr>
            </a:pPr>
            <a:endParaRPr kern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Rotary Basic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7458F"/>
      </a:accent1>
      <a:accent2>
        <a:srgbClr val="872175"/>
      </a:accent2>
      <a:accent3>
        <a:srgbClr val="F7A81B"/>
      </a:accent3>
      <a:accent4>
        <a:srgbClr val="FF7600"/>
      </a:accent4>
      <a:accent5>
        <a:srgbClr val="C6BCD0"/>
      </a:accent5>
      <a:accent6>
        <a:srgbClr val="C9DEE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502</Words>
  <Application>Microsoft Office PowerPoint</Application>
  <PresentationFormat>Widescreen</PresentationFormat>
  <Paragraphs>76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Arial</vt:lpstr>
      <vt:lpstr>Arial Black</vt:lpstr>
      <vt:lpstr>Corbel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Bruce Baumberger</dc:creator>
  <cp:lastModifiedBy>Bruce Baumberger</cp:lastModifiedBy>
  <cp:revision>1</cp:revision>
  <dcterms:created xsi:type="dcterms:W3CDTF">2026-06-16T18:13:13Z</dcterms:created>
  <dcterms:modified xsi:type="dcterms:W3CDTF">2026-06-16T18:16:05Z</dcterms:modified>
</cp:coreProperties>
</file>