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1" r:id="rId2"/>
    <p:sldId id="296" r:id="rId3"/>
    <p:sldId id="292" r:id="rId4"/>
    <p:sldId id="268" r:id="rId5"/>
    <p:sldId id="297" r:id="rId6"/>
    <p:sldId id="269" r:id="rId7"/>
    <p:sldId id="278" r:id="rId8"/>
    <p:sldId id="285" r:id="rId9"/>
    <p:sldId id="284" r:id="rId10"/>
    <p:sldId id="283" r:id="rId11"/>
    <p:sldId id="289" r:id="rId12"/>
    <p:sldId id="287" r:id="rId13"/>
    <p:sldId id="290" r:id="rId14"/>
    <p:sldId id="288" r:id="rId15"/>
    <p:sldId id="279" r:id="rId16"/>
    <p:sldId id="271" r:id="rId17"/>
    <p:sldId id="272" r:id="rId18"/>
    <p:sldId id="274" r:id="rId19"/>
    <p:sldId id="293" r:id="rId20"/>
    <p:sldId id="273" r:id="rId21"/>
    <p:sldId id="298" r:id="rId22"/>
    <p:sldId id="294" r:id="rId23"/>
    <p:sldId id="281" r:id="rId24"/>
    <p:sldId id="280" r:id="rId25"/>
    <p:sldId id="295" r:id="rId26"/>
    <p:sldId id="277" r:id="rId2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BEEFF-E7CC-4927-99D5-AB4B100984E1}"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n-US"/>
        </a:p>
      </dgm:t>
    </dgm:pt>
    <dgm:pt modelId="{BD349EE0-2111-4449-85C2-0C406B5B746B}">
      <dgm:prSet phldrT="[Text]" custT="1"/>
      <dgm:spPr>
        <a:solidFill>
          <a:schemeClr val="accent5">
            <a:lumMod val="40000"/>
            <a:lumOff val="60000"/>
          </a:schemeClr>
        </a:solidFill>
      </dgm:spPr>
      <dgm:t>
        <a:bodyPr/>
        <a:lstStyle/>
        <a:p>
          <a:r>
            <a:rPr lang="en-US" sz="2000" b="1" dirty="0" smtClean="0">
              <a:solidFill>
                <a:schemeClr val="tx1">
                  <a:lumMod val="50000"/>
                </a:schemeClr>
              </a:solidFill>
              <a:latin typeface="Arial Narrow" panose="020B0606020202030204" pitchFamily="34" charset="0"/>
            </a:rPr>
            <a:t>Support &amp; Strengthen Clubs</a:t>
          </a:r>
          <a:endParaRPr lang="en-US" sz="2000" b="1" dirty="0">
            <a:solidFill>
              <a:schemeClr val="tx1">
                <a:lumMod val="50000"/>
              </a:schemeClr>
            </a:solidFill>
            <a:latin typeface="Arial Narrow" panose="020B0606020202030204" pitchFamily="34" charset="0"/>
          </a:endParaRPr>
        </a:p>
      </dgm:t>
    </dgm:pt>
    <dgm:pt modelId="{008F263C-6709-4B61-9CEF-4D56951AD9D7}" type="parTrans" cxnId="{E47C9000-A1DF-4A6A-9450-2AD1AB86C605}">
      <dgm:prSet/>
      <dgm:spPr/>
      <dgm:t>
        <a:bodyPr/>
        <a:lstStyle/>
        <a:p>
          <a:endParaRPr lang="en-US"/>
        </a:p>
      </dgm:t>
    </dgm:pt>
    <dgm:pt modelId="{B7C686AC-F857-4D5E-AE6D-568B4E78D87A}" type="sibTrans" cxnId="{E47C9000-A1DF-4A6A-9450-2AD1AB86C605}">
      <dgm:prSet/>
      <dgm:spPr>
        <a:solidFill>
          <a:schemeClr val="tx1"/>
        </a:solidFill>
      </dgm:spPr>
      <dgm:t>
        <a:bodyPr/>
        <a:lstStyle/>
        <a:p>
          <a:endParaRPr lang="en-US" dirty="0">
            <a:solidFill>
              <a:schemeClr val="tx1"/>
            </a:solidFill>
          </a:endParaRPr>
        </a:p>
      </dgm:t>
    </dgm:pt>
    <dgm:pt modelId="{6CC0B561-6216-47EF-84B8-69B072979A27}">
      <dgm:prSet phldrT="[Text]" custT="1"/>
      <dgm:spPr>
        <a:solidFill>
          <a:srgbClr val="FFC000"/>
        </a:solidFill>
      </dgm:spPr>
      <dgm:t>
        <a:bodyPr/>
        <a:lstStyle/>
        <a:p>
          <a:r>
            <a:rPr lang="en-US" sz="2000" b="1" dirty="0" smtClean="0">
              <a:solidFill>
                <a:schemeClr val="tx1">
                  <a:lumMod val="50000"/>
                </a:schemeClr>
              </a:solidFill>
              <a:latin typeface="Arial Narrow" panose="020B0606020202030204" pitchFamily="34" charset="0"/>
            </a:rPr>
            <a:t>Public Image &amp; Awareness</a:t>
          </a:r>
          <a:endParaRPr lang="en-US" sz="2000" b="1" dirty="0">
            <a:solidFill>
              <a:schemeClr val="tx1">
                <a:lumMod val="50000"/>
              </a:schemeClr>
            </a:solidFill>
            <a:latin typeface="Arial Narrow" panose="020B0606020202030204" pitchFamily="34" charset="0"/>
          </a:endParaRPr>
        </a:p>
      </dgm:t>
    </dgm:pt>
    <dgm:pt modelId="{E3092C56-85AB-44F6-8F4F-BC3D4267D321}" type="parTrans" cxnId="{5DB16093-6537-415F-939A-191526670239}">
      <dgm:prSet/>
      <dgm:spPr/>
      <dgm:t>
        <a:bodyPr/>
        <a:lstStyle/>
        <a:p>
          <a:endParaRPr lang="en-US"/>
        </a:p>
      </dgm:t>
    </dgm:pt>
    <dgm:pt modelId="{97E9D299-A2E7-4158-A012-442549FB4EEA}" type="sibTrans" cxnId="{5DB16093-6537-415F-939A-191526670239}">
      <dgm:prSet/>
      <dgm:spPr>
        <a:solidFill>
          <a:schemeClr val="tx1"/>
        </a:solidFill>
      </dgm:spPr>
      <dgm:t>
        <a:bodyPr/>
        <a:lstStyle/>
        <a:p>
          <a:endParaRPr lang="en-US" dirty="0">
            <a:solidFill>
              <a:schemeClr val="tx1"/>
            </a:solidFill>
          </a:endParaRPr>
        </a:p>
      </dgm:t>
    </dgm:pt>
    <dgm:pt modelId="{0D427299-C988-4BC5-8B81-7D8ECF0D7F3B}">
      <dgm:prSet phldrT="[Text]" custT="1"/>
      <dgm:spPr>
        <a:solidFill>
          <a:schemeClr val="tx2">
            <a:lumMod val="40000"/>
            <a:lumOff val="60000"/>
          </a:schemeClr>
        </a:solidFill>
      </dgm:spPr>
      <dgm:t>
        <a:bodyPr/>
        <a:lstStyle/>
        <a:p>
          <a:r>
            <a:rPr lang="en-US" sz="2000" b="1" dirty="0" smtClean="0">
              <a:solidFill>
                <a:schemeClr val="tx1">
                  <a:lumMod val="50000"/>
                </a:schemeClr>
              </a:solidFill>
              <a:latin typeface="Arial Narrow" panose="020B0606020202030204" pitchFamily="34" charset="0"/>
            </a:rPr>
            <a:t>Humanitarian Service</a:t>
          </a:r>
          <a:endParaRPr lang="en-US" sz="2000" b="1" dirty="0">
            <a:solidFill>
              <a:schemeClr val="tx1">
                <a:lumMod val="50000"/>
              </a:schemeClr>
            </a:solidFill>
            <a:latin typeface="Arial Narrow" panose="020B0606020202030204" pitchFamily="34" charset="0"/>
          </a:endParaRPr>
        </a:p>
      </dgm:t>
    </dgm:pt>
    <dgm:pt modelId="{DB49A7CA-8E9A-402A-B2DA-E9A3ADF70D5B}" type="parTrans" cxnId="{B603AEFB-F24F-44BC-BC60-EB31D65F0044}">
      <dgm:prSet/>
      <dgm:spPr/>
      <dgm:t>
        <a:bodyPr/>
        <a:lstStyle/>
        <a:p>
          <a:endParaRPr lang="en-US"/>
        </a:p>
      </dgm:t>
    </dgm:pt>
    <dgm:pt modelId="{6A582C5A-D010-4524-84AC-297DB7A3B8F8}" type="sibTrans" cxnId="{B603AEFB-F24F-44BC-BC60-EB31D65F0044}">
      <dgm:prSet/>
      <dgm:spPr>
        <a:solidFill>
          <a:schemeClr val="tx1"/>
        </a:solidFill>
      </dgm:spPr>
      <dgm:t>
        <a:bodyPr/>
        <a:lstStyle/>
        <a:p>
          <a:endParaRPr lang="en-US" dirty="0"/>
        </a:p>
      </dgm:t>
    </dgm:pt>
    <dgm:pt modelId="{947C816A-173A-4131-A4A2-D64349449EE3}" type="pres">
      <dgm:prSet presAssocID="{BEBBEEFF-E7CC-4927-99D5-AB4B100984E1}" presName="Name0" presStyleCnt="0">
        <dgm:presLayoutVars>
          <dgm:dir/>
          <dgm:resizeHandles val="exact"/>
        </dgm:presLayoutVars>
      </dgm:prSet>
      <dgm:spPr/>
      <dgm:t>
        <a:bodyPr/>
        <a:lstStyle/>
        <a:p>
          <a:endParaRPr lang="en-US"/>
        </a:p>
      </dgm:t>
    </dgm:pt>
    <dgm:pt modelId="{3F205364-EEA2-4D4E-A2F4-27E3A67F6592}" type="pres">
      <dgm:prSet presAssocID="{BD349EE0-2111-4449-85C2-0C406B5B746B}" presName="node" presStyleLbl="node1" presStyleIdx="0" presStyleCnt="3" custScaleX="102592" custScaleY="127263">
        <dgm:presLayoutVars>
          <dgm:bulletEnabled val="1"/>
        </dgm:presLayoutVars>
      </dgm:prSet>
      <dgm:spPr/>
      <dgm:t>
        <a:bodyPr/>
        <a:lstStyle/>
        <a:p>
          <a:endParaRPr lang="en-US"/>
        </a:p>
      </dgm:t>
    </dgm:pt>
    <dgm:pt modelId="{8713D9B6-CA09-4E13-84A7-9BF886F3D7F7}" type="pres">
      <dgm:prSet presAssocID="{B7C686AC-F857-4D5E-AE6D-568B4E78D87A}" presName="sibTrans" presStyleLbl="sibTrans2D1" presStyleIdx="0" presStyleCnt="3"/>
      <dgm:spPr/>
      <dgm:t>
        <a:bodyPr/>
        <a:lstStyle/>
        <a:p>
          <a:endParaRPr lang="en-US"/>
        </a:p>
      </dgm:t>
    </dgm:pt>
    <dgm:pt modelId="{66111576-D2BD-4162-9E42-0A7ADE860A24}" type="pres">
      <dgm:prSet presAssocID="{B7C686AC-F857-4D5E-AE6D-568B4E78D87A}" presName="connectorText" presStyleLbl="sibTrans2D1" presStyleIdx="0" presStyleCnt="3"/>
      <dgm:spPr/>
      <dgm:t>
        <a:bodyPr/>
        <a:lstStyle/>
        <a:p>
          <a:endParaRPr lang="en-US"/>
        </a:p>
      </dgm:t>
    </dgm:pt>
    <dgm:pt modelId="{87D1C560-40A6-40E3-82D8-B8B95706E6C0}" type="pres">
      <dgm:prSet presAssocID="{6CC0B561-6216-47EF-84B8-69B072979A27}" presName="node" presStyleLbl="node1" presStyleIdx="1" presStyleCnt="3" custScaleX="105842" custScaleY="118660" custRadScaleRad="96281" custRadScaleInc="204527">
        <dgm:presLayoutVars>
          <dgm:bulletEnabled val="1"/>
        </dgm:presLayoutVars>
      </dgm:prSet>
      <dgm:spPr/>
      <dgm:t>
        <a:bodyPr/>
        <a:lstStyle/>
        <a:p>
          <a:endParaRPr lang="en-US"/>
        </a:p>
      </dgm:t>
    </dgm:pt>
    <dgm:pt modelId="{AC18901C-C686-4C3A-9814-5213E424D301}" type="pres">
      <dgm:prSet presAssocID="{97E9D299-A2E7-4158-A012-442549FB4EEA}" presName="sibTrans" presStyleLbl="sibTrans2D1" presStyleIdx="1" presStyleCnt="3"/>
      <dgm:spPr/>
      <dgm:t>
        <a:bodyPr/>
        <a:lstStyle/>
        <a:p>
          <a:endParaRPr lang="en-US"/>
        </a:p>
      </dgm:t>
    </dgm:pt>
    <dgm:pt modelId="{6EFC89C5-BEB8-4924-B301-692756A319D8}" type="pres">
      <dgm:prSet presAssocID="{97E9D299-A2E7-4158-A012-442549FB4EEA}" presName="connectorText" presStyleLbl="sibTrans2D1" presStyleIdx="1" presStyleCnt="3"/>
      <dgm:spPr/>
      <dgm:t>
        <a:bodyPr/>
        <a:lstStyle/>
        <a:p>
          <a:endParaRPr lang="en-US"/>
        </a:p>
      </dgm:t>
    </dgm:pt>
    <dgm:pt modelId="{19696132-2E1C-46E7-A743-1C5F8C1B82EB}" type="pres">
      <dgm:prSet presAssocID="{0D427299-C988-4BC5-8B81-7D8ECF0D7F3B}" presName="node" presStyleLbl="node1" presStyleIdx="2" presStyleCnt="3" custScaleX="104025" custScaleY="115027" custRadScaleRad="102299" custRadScaleInc="-207403">
        <dgm:presLayoutVars>
          <dgm:bulletEnabled val="1"/>
        </dgm:presLayoutVars>
      </dgm:prSet>
      <dgm:spPr/>
      <dgm:t>
        <a:bodyPr/>
        <a:lstStyle/>
        <a:p>
          <a:endParaRPr lang="en-US"/>
        </a:p>
      </dgm:t>
    </dgm:pt>
    <dgm:pt modelId="{41F3D156-7D5E-4AE2-94F0-52C32896236A}" type="pres">
      <dgm:prSet presAssocID="{6A582C5A-D010-4524-84AC-297DB7A3B8F8}" presName="sibTrans" presStyleLbl="sibTrans2D1" presStyleIdx="2" presStyleCnt="3" custLinFactNeighborX="-9659" custLinFactNeighborY="2514"/>
      <dgm:spPr/>
      <dgm:t>
        <a:bodyPr/>
        <a:lstStyle/>
        <a:p>
          <a:endParaRPr lang="en-US"/>
        </a:p>
      </dgm:t>
    </dgm:pt>
    <dgm:pt modelId="{33DBD69D-560B-44A2-9AC1-0432D870B3D1}" type="pres">
      <dgm:prSet presAssocID="{6A582C5A-D010-4524-84AC-297DB7A3B8F8}" presName="connectorText" presStyleLbl="sibTrans2D1" presStyleIdx="2" presStyleCnt="3"/>
      <dgm:spPr/>
      <dgm:t>
        <a:bodyPr/>
        <a:lstStyle/>
        <a:p>
          <a:endParaRPr lang="en-US"/>
        </a:p>
      </dgm:t>
    </dgm:pt>
  </dgm:ptLst>
  <dgm:cxnLst>
    <dgm:cxn modelId="{91976CD5-68FF-4038-B7C3-E998367F0251}" type="presOf" srcId="{B7C686AC-F857-4D5E-AE6D-568B4E78D87A}" destId="{8713D9B6-CA09-4E13-84A7-9BF886F3D7F7}" srcOrd="0" destOrd="0" presId="urn:microsoft.com/office/officeart/2005/8/layout/cycle7"/>
    <dgm:cxn modelId="{7A363204-DEE1-4C80-93F1-339F9BD4E6EB}" type="presOf" srcId="{6A582C5A-D010-4524-84AC-297DB7A3B8F8}" destId="{41F3D156-7D5E-4AE2-94F0-52C32896236A}" srcOrd="0" destOrd="0" presId="urn:microsoft.com/office/officeart/2005/8/layout/cycle7"/>
    <dgm:cxn modelId="{5DB16093-6537-415F-939A-191526670239}" srcId="{BEBBEEFF-E7CC-4927-99D5-AB4B100984E1}" destId="{6CC0B561-6216-47EF-84B8-69B072979A27}" srcOrd="1" destOrd="0" parTransId="{E3092C56-85AB-44F6-8F4F-BC3D4267D321}" sibTransId="{97E9D299-A2E7-4158-A012-442549FB4EEA}"/>
    <dgm:cxn modelId="{B603AEFB-F24F-44BC-BC60-EB31D65F0044}" srcId="{BEBBEEFF-E7CC-4927-99D5-AB4B100984E1}" destId="{0D427299-C988-4BC5-8B81-7D8ECF0D7F3B}" srcOrd="2" destOrd="0" parTransId="{DB49A7CA-8E9A-402A-B2DA-E9A3ADF70D5B}" sibTransId="{6A582C5A-D010-4524-84AC-297DB7A3B8F8}"/>
    <dgm:cxn modelId="{4F5BFFE2-C204-4C44-A620-C0E360265302}" type="presOf" srcId="{BEBBEEFF-E7CC-4927-99D5-AB4B100984E1}" destId="{947C816A-173A-4131-A4A2-D64349449EE3}" srcOrd="0" destOrd="0" presId="urn:microsoft.com/office/officeart/2005/8/layout/cycle7"/>
    <dgm:cxn modelId="{6D91F945-5012-4BCD-832D-0893CE877AD6}" type="presOf" srcId="{B7C686AC-F857-4D5E-AE6D-568B4E78D87A}" destId="{66111576-D2BD-4162-9E42-0A7ADE860A24}" srcOrd="1" destOrd="0" presId="urn:microsoft.com/office/officeart/2005/8/layout/cycle7"/>
    <dgm:cxn modelId="{0B2F8BEA-CD8B-45CC-A854-6F622C46A081}" type="presOf" srcId="{0D427299-C988-4BC5-8B81-7D8ECF0D7F3B}" destId="{19696132-2E1C-46E7-A743-1C5F8C1B82EB}" srcOrd="0" destOrd="0" presId="urn:microsoft.com/office/officeart/2005/8/layout/cycle7"/>
    <dgm:cxn modelId="{E47C9000-A1DF-4A6A-9450-2AD1AB86C605}" srcId="{BEBBEEFF-E7CC-4927-99D5-AB4B100984E1}" destId="{BD349EE0-2111-4449-85C2-0C406B5B746B}" srcOrd="0" destOrd="0" parTransId="{008F263C-6709-4B61-9CEF-4D56951AD9D7}" sibTransId="{B7C686AC-F857-4D5E-AE6D-568B4E78D87A}"/>
    <dgm:cxn modelId="{8A309D01-3DB1-4544-B19D-2ACE5DEA7E11}" type="presOf" srcId="{BD349EE0-2111-4449-85C2-0C406B5B746B}" destId="{3F205364-EEA2-4D4E-A2F4-27E3A67F6592}" srcOrd="0" destOrd="0" presId="urn:microsoft.com/office/officeart/2005/8/layout/cycle7"/>
    <dgm:cxn modelId="{332B3F59-2CDE-47B6-BA99-64ACA0AEFDFC}" type="presOf" srcId="{6CC0B561-6216-47EF-84B8-69B072979A27}" destId="{87D1C560-40A6-40E3-82D8-B8B95706E6C0}" srcOrd="0" destOrd="0" presId="urn:microsoft.com/office/officeart/2005/8/layout/cycle7"/>
    <dgm:cxn modelId="{57BCFF3A-FC02-4B5D-BF7A-88AA02ED8E2B}" type="presOf" srcId="{97E9D299-A2E7-4158-A012-442549FB4EEA}" destId="{6EFC89C5-BEB8-4924-B301-692756A319D8}" srcOrd="1" destOrd="0" presId="urn:microsoft.com/office/officeart/2005/8/layout/cycle7"/>
    <dgm:cxn modelId="{AF5398A2-F92C-42EA-B4AC-9167EC5A7ABF}" type="presOf" srcId="{97E9D299-A2E7-4158-A012-442549FB4EEA}" destId="{AC18901C-C686-4C3A-9814-5213E424D301}" srcOrd="0" destOrd="0" presId="urn:microsoft.com/office/officeart/2005/8/layout/cycle7"/>
    <dgm:cxn modelId="{F4AC5AC0-BA0C-4BD0-BD80-59929E40F216}" type="presOf" srcId="{6A582C5A-D010-4524-84AC-297DB7A3B8F8}" destId="{33DBD69D-560B-44A2-9AC1-0432D870B3D1}" srcOrd="1" destOrd="0" presId="urn:microsoft.com/office/officeart/2005/8/layout/cycle7"/>
    <dgm:cxn modelId="{F44F09AC-404C-41CC-9886-4622F7D16C95}" type="presParOf" srcId="{947C816A-173A-4131-A4A2-D64349449EE3}" destId="{3F205364-EEA2-4D4E-A2F4-27E3A67F6592}" srcOrd="0" destOrd="0" presId="urn:microsoft.com/office/officeart/2005/8/layout/cycle7"/>
    <dgm:cxn modelId="{380CCB39-9F56-4E46-89CC-4B904A67A978}" type="presParOf" srcId="{947C816A-173A-4131-A4A2-D64349449EE3}" destId="{8713D9B6-CA09-4E13-84A7-9BF886F3D7F7}" srcOrd="1" destOrd="0" presId="urn:microsoft.com/office/officeart/2005/8/layout/cycle7"/>
    <dgm:cxn modelId="{B2D9E32B-9CEE-4C94-A261-1AA18354960D}" type="presParOf" srcId="{8713D9B6-CA09-4E13-84A7-9BF886F3D7F7}" destId="{66111576-D2BD-4162-9E42-0A7ADE860A24}" srcOrd="0" destOrd="0" presId="urn:microsoft.com/office/officeart/2005/8/layout/cycle7"/>
    <dgm:cxn modelId="{0B769FE7-73DE-485C-9159-A31AE0A11DB0}" type="presParOf" srcId="{947C816A-173A-4131-A4A2-D64349449EE3}" destId="{87D1C560-40A6-40E3-82D8-B8B95706E6C0}" srcOrd="2" destOrd="0" presId="urn:microsoft.com/office/officeart/2005/8/layout/cycle7"/>
    <dgm:cxn modelId="{1EAE72CF-41D7-4AB2-BD7F-A27E9CD83C15}" type="presParOf" srcId="{947C816A-173A-4131-A4A2-D64349449EE3}" destId="{AC18901C-C686-4C3A-9814-5213E424D301}" srcOrd="3" destOrd="0" presId="urn:microsoft.com/office/officeart/2005/8/layout/cycle7"/>
    <dgm:cxn modelId="{51838D82-77F5-4A22-8378-987FCBA75506}" type="presParOf" srcId="{AC18901C-C686-4C3A-9814-5213E424D301}" destId="{6EFC89C5-BEB8-4924-B301-692756A319D8}" srcOrd="0" destOrd="0" presId="urn:microsoft.com/office/officeart/2005/8/layout/cycle7"/>
    <dgm:cxn modelId="{444E9A64-F574-477D-8F5C-7DC1C5D32333}" type="presParOf" srcId="{947C816A-173A-4131-A4A2-D64349449EE3}" destId="{19696132-2E1C-46E7-A743-1C5F8C1B82EB}" srcOrd="4" destOrd="0" presId="urn:microsoft.com/office/officeart/2005/8/layout/cycle7"/>
    <dgm:cxn modelId="{97A5A68A-B4C4-44AC-80D7-9EC108F204D9}" type="presParOf" srcId="{947C816A-173A-4131-A4A2-D64349449EE3}" destId="{41F3D156-7D5E-4AE2-94F0-52C32896236A}" srcOrd="5" destOrd="0" presId="urn:microsoft.com/office/officeart/2005/8/layout/cycle7"/>
    <dgm:cxn modelId="{EB475307-0162-41CF-8226-732F6893B097}" type="presParOf" srcId="{41F3D156-7D5E-4AE2-94F0-52C32896236A}" destId="{33DBD69D-560B-44A2-9AC1-0432D870B3D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05364-EEA2-4D4E-A2F4-27E3A67F6592}">
      <dsp:nvSpPr>
        <dsp:cNvPr id="0" name=""/>
        <dsp:cNvSpPr/>
      </dsp:nvSpPr>
      <dsp:spPr>
        <a:xfrm>
          <a:off x="1443879" y="-91720"/>
          <a:ext cx="1658860" cy="1028888"/>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50000"/>
                </a:schemeClr>
              </a:solidFill>
              <a:latin typeface="Arial Narrow" panose="020B0606020202030204" pitchFamily="34" charset="0"/>
            </a:rPr>
            <a:t>Support &amp; Strengthen Clubs</a:t>
          </a:r>
          <a:endParaRPr lang="en-US" sz="2000" b="1" kern="1200" dirty="0">
            <a:solidFill>
              <a:schemeClr val="tx1">
                <a:lumMod val="50000"/>
              </a:schemeClr>
            </a:solidFill>
            <a:latin typeface="Arial Narrow" panose="020B0606020202030204" pitchFamily="34" charset="0"/>
          </a:endParaRPr>
        </a:p>
      </dsp:txBody>
      <dsp:txXfrm>
        <a:off x="1474014" y="-61585"/>
        <a:ext cx="1598590" cy="968618"/>
      </dsp:txXfrm>
    </dsp:sp>
    <dsp:sp modelId="{8713D9B6-CA09-4E13-84A7-9BF886F3D7F7}">
      <dsp:nvSpPr>
        <dsp:cNvPr id="0" name=""/>
        <dsp:cNvSpPr/>
      </dsp:nvSpPr>
      <dsp:spPr>
        <a:xfrm rot="7241794">
          <a:off x="1184504" y="1410164"/>
          <a:ext cx="837183" cy="282966"/>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tx1"/>
            </a:solidFill>
          </a:endParaRPr>
        </a:p>
      </dsp:txBody>
      <dsp:txXfrm rot="10800000">
        <a:off x="1269394" y="1466757"/>
        <a:ext cx="667403" cy="169780"/>
      </dsp:txXfrm>
    </dsp:sp>
    <dsp:sp modelId="{87D1C560-40A6-40E3-82D8-B8B95706E6C0}">
      <dsp:nvSpPr>
        <dsp:cNvPr id="0" name=""/>
        <dsp:cNvSpPr/>
      </dsp:nvSpPr>
      <dsp:spPr>
        <a:xfrm>
          <a:off x="97822" y="2166126"/>
          <a:ext cx="1711410" cy="9593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50000"/>
                </a:schemeClr>
              </a:solidFill>
              <a:latin typeface="Arial Narrow" panose="020B0606020202030204" pitchFamily="34" charset="0"/>
            </a:rPr>
            <a:t>Public Image &amp; Awareness</a:t>
          </a:r>
          <a:endParaRPr lang="en-US" sz="2000" b="1" kern="1200" dirty="0">
            <a:solidFill>
              <a:schemeClr val="tx1">
                <a:lumMod val="50000"/>
              </a:schemeClr>
            </a:solidFill>
            <a:latin typeface="Arial Narrow" panose="020B0606020202030204" pitchFamily="34" charset="0"/>
          </a:endParaRPr>
        </a:p>
      </dsp:txBody>
      <dsp:txXfrm>
        <a:off x="125920" y="2194224"/>
        <a:ext cx="1655214" cy="903139"/>
      </dsp:txXfrm>
    </dsp:sp>
    <dsp:sp modelId="{AC18901C-C686-4C3A-9814-5213E424D301}">
      <dsp:nvSpPr>
        <dsp:cNvPr id="0" name=""/>
        <dsp:cNvSpPr/>
      </dsp:nvSpPr>
      <dsp:spPr>
        <a:xfrm rot="21599992">
          <a:off x="1913881" y="2504307"/>
          <a:ext cx="837183" cy="282966"/>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tx1"/>
            </a:solidFill>
          </a:endParaRPr>
        </a:p>
      </dsp:txBody>
      <dsp:txXfrm>
        <a:off x="1998771" y="2560900"/>
        <a:ext cx="667403" cy="169780"/>
      </dsp:txXfrm>
    </dsp:sp>
    <dsp:sp modelId="{19696132-2E1C-46E7-A743-1C5F8C1B82EB}">
      <dsp:nvSpPr>
        <dsp:cNvPr id="0" name=""/>
        <dsp:cNvSpPr/>
      </dsp:nvSpPr>
      <dsp:spPr>
        <a:xfrm>
          <a:off x="2855712" y="2180805"/>
          <a:ext cx="1682030" cy="929963"/>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50000"/>
                </a:schemeClr>
              </a:solidFill>
              <a:latin typeface="Arial Narrow" panose="020B0606020202030204" pitchFamily="34" charset="0"/>
            </a:rPr>
            <a:t>Humanitarian Service</a:t>
          </a:r>
          <a:endParaRPr lang="en-US" sz="2000" b="1" kern="1200" dirty="0">
            <a:solidFill>
              <a:schemeClr val="tx1">
                <a:lumMod val="50000"/>
              </a:schemeClr>
            </a:solidFill>
            <a:latin typeface="Arial Narrow" panose="020B0606020202030204" pitchFamily="34" charset="0"/>
          </a:endParaRPr>
        </a:p>
      </dsp:txBody>
      <dsp:txXfrm>
        <a:off x="2882950" y="2208043"/>
        <a:ext cx="1627554" cy="875487"/>
      </dsp:txXfrm>
    </dsp:sp>
    <dsp:sp modelId="{41F3D156-7D5E-4AE2-94F0-52C32896236A}">
      <dsp:nvSpPr>
        <dsp:cNvPr id="0" name=""/>
        <dsp:cNvSpPr/>
      </dsp:nvSpPr>
      <dsp:spPr>
        <a:xfrm rot="14242124">
          <a:off x="2501399" y="1424617"/>
          <a:ext cx="837183" cy="282966"/>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586289" y="1481210"/>
        <a:ext cx="667403" cy="16978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A774C969-AB8C-4BB8-B3F2-699EA809AD07}" type="datetimeFigureOut">
              <a:rPr lang="en-US" smtClean="0"/>
              <a:t>7/13/2018</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A233741B-8F2E-43B7-A24B-8DA08352200C}" type="slidenum">
              <a:rPr lang="en-US" smtClean="0"/>
              <a:t>‹#›</a:t>
            </a:fld>
            <a:endParaRPr lang="en-US" dirty="0"/>
          </a:p>
        </p:txBody>
      </p:sp>
    </p:spTree>
    <p:extLst>
      <p:ext uri="{BB962C8B-B14F-4D97-AF65-F5344CB8AC3E}">
        <p14:creationId xmlns:p14="http://schemas.microsoft.com/office/powerpoint/2010/main" val="3882749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88ED397-70A6-4C80-85C0-6ECAD298F88A}" type="datetimeFigureOut">
              <a:rPr lang="en-US" smtClean="0"/>
              <a:t>7/13/2018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AAE484D-5D60-451D-87D0-FC179C6C6C5B}" type="slidenum">
              <a:rPr lang="en-US" smtClean="0"/>
              <a:t>‹#›</a:t>
            </a:fld>
            <a:endParaRPr lang="en-US" dirty="0"/>
          </a:p>
        </p:txBody>
      </p:sp>
    </p:spTree>
    <p:extLst>
      <p:ext uri="{BB962C8B-B14F-4D97-AF65-F5344CB8AC3E}">
        <p14:creationId xmlns:p14="http://schemas.microsoft.com/office/powerpoint/2010/main" val="35350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hicago.flavor.tv/flavor_web/18057_rotary/quicktimes/Rotary_WhatWeSee_EN.mp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cs typeface="ヒラギノ角ゴ Pro W3"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92" eaLnBrk="0" hangingPunct="0">
              <a:spcBef>
                <a:spcPct val="30000"/>
              </a:spcBef>
              <a:defRPr sz="1200">
                <a:solidFill>
                  <a:schemeClr val="tx1"/>
                </a:solidFill>
                <a:latin typeface="Arial" pitchFamily="34" charset="0"/>
                <a:ea typeface="ＭＳ Ｐゴシック" pitchFamily="34" charset="-128"/>
                <a:cs typeface="ヒラギノ角ゴ Pro W3" charset="-128"/>
              </a:defRPr>
            </a:lvl1pPr>
            <a:lvl2pPr marL="747617" indent="-287301"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2pPr>
            <a:lvl3pPr marL="1150790"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3pPr>
            <a:lvl4pPr marL="1612693"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4pPr>
            <a:lvl5pPr marL="2073008"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5pPr>
            <a:lvl6pPr marL="2530148"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6pPr>
            <a:lvl7pPr marL="2987290"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7pPr>
            <a:lvl8pPr marL="3444431"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8pPr>
            <a:lvl9pPr marL="3901572"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9pPr>
          </a:lstStyle>
          <a:p>
            <a:pPr>
              <a:spcBef>
                <a:spcPct val="0"/>
              </a:spcBef>
            </a:pPr>
            <a:fld id="{9B8FBC63-5625-4D82-B596-06AA4B6E976B}" type="slidenum">
              <a:rPr lang="en-US" altLang="en-US" smtClean="0">
                <a:ea typeface="ヒラギノ角ゴ Pro W3" charset="-128"/>
              </a:rPr>
              <a:pPr>
                <a:spcBef>
                  <a:spcPct val="0"/>
                </a:spcBef>
              </a:pPr>
              <a:t>3</a:t>
            </a:fld>
            <a:endParaRPr lang="en-US" altLang="en-US" dirty="0" smtClean="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xfrm>
            <a:off x="379817" y="4448100"/>
            <a:ext cx="6395970" cy="4377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1797" eaLnBrk="0" fontAlgn="base" hangingPunct="0">
              <a:spcBef>
                <a:spcPct val="30000"/>
              </a:spcBef>
              <a:spcAft>
                <a:spcPct val="0"/>
              </a:spcAft>
              <a:defRPr/>
            </a:pPr>
            <a:r>
              <a:rPr lang="en-US" dirty="0" smtClean="0">
                <a:latin typeface="Arial" pitchFamily="-107" charset="0"/>
                <a:ea typeface="ヒラギノ角ゴ Pro W3" pitchFamily="-107" charset="-128"/>
                <a:cs typeface="ヒラギノ角ゴ Pro W3" pitchFamily="-107" charset="-128"/>
              </a:rPr>
              <a:t>From NC PETS March 2017</a:t>
            </a:r>
            <a:endParaRPr lang="en-US" dirty="0">
              <a:latin typeface="Arial" pitchFamily="-107" charset="0"/>
              <a:ea typeface="ヒラギノ角ゴ Pro W3" pitchFamily="-107" charset="-128"/>
              <a:cs typeface="ヒラギノ角ゴ Pro W3" pitchFamily="-107" charset="-128"/>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01" eaLnBrk="0" hangingPunct="0">
              <a:defRPr sz="2500">
                <a:solidFill>
                  <a:schemeClr val="tx1"/>
                </a:solidFill>
                <a:latin typeface="Arial" charset="0"/>
                <a:ea typeface="ヒラギノ角ゴ Pro W3" charset="0"/>
                <a:cs typeface="ヒラギノ角ゴ Pro W3" charset="0"/>
              </a:defRPr>
            </a:lvl1pPr>
            <a:lvl2pPr marL="748960" indent="-288061" defTabSz="939401" eaLnBrk="0" hangingPunct="0">
              <a:defRPr sz="2500">
                <a:solidFill>
                  <a:schemeClr val="tx1"/>
                </a:solidFill>
                <a:latin typeface="Arial" charset="0"/>
                <a:ea typeface="ヒラギノ角ゴ Pro W3" charset="0"/>
                <a:cs typeface="ヒラギノ角ゴ Pro W3" charset="0"/>
              </a:defRPr>
            </a:lvl2pPr>
            <a:lvl3pPr marL="1152246" indent="-230449" defTabSz="939401" eaLnBrk="0" hangingPunct="0">
              <a:defRPr sz="2500">
                <a:solidFill>
                  <a:schemeClr val="tx1"/>
                </a:solidFill>
                <a:latin typeface="Arial" charset="0"/>
                <a:ea typeface="ヒラギノ角ゴ Pro W3" charset="0"/>
                <a:cs typeface="ヒラギノ角ゴ Pro W3" charset="0"/>
              </a:defRPr>
            </a:lvl3pPr>
            <a:lvl4pPr marL="1613145" indent="-230449" defTabSz="939401" eaLnBrk="0" hangingPunct="0">
              <a:defRPr sz="2500">
                <a:solidFill>
                  <a:schemeClr val="tx1"/>
                </a:solidFill>
                <a:latin typeface="Arial" charset="0"/>
                <a:ea typeface="ヒラギノ角ゴ Pro W3" charset="0"/>
                <a:cs typeface="ヒラギノ角ゴ Pro W3" charset="0"/>
              </a:defRPr>
            </a:lvl4pPr>
            <a:lvl5pPr marL="2074044" indent="-230449" defTabSz="939401" eaLnBrk="0" hangingPunct="0">
              <a:defRPr sz="2500">
                <a:solidFill>
                  <a:schemeClr val="tx1"/>
                </a:solidFill>
                <a:latin typeface="Arial" charset="0"/>
                <a:ea typeface="ヒラギノ角ゴ Pro W3" charset="0"/>
                <a:cs typeface="ヒラギノ角ゴ Pro W3" charset="0"/>
              </a:defRPr>
            </a:lvl5pPr>
            <a:lvl6pPr marL="2534942" indent="-230449" defTabSz="93940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2995840" indent="-230449" defTabSz="93940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456739" indent="-230449" defTabSz="93940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3917637" indent="-230449" defTabSz="93940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fld id="{4EB010C1-8A02-F840-ABD9-C9BC47463BC8}" type="slidenum">
              <a:rPr lang="en-US" sz="1200"/>
              <a:pPr/>
              <a:t>4</a:t>
            </a:fld>
            <a:endParaRPr lang="en-US" sz="1200" dirty="0"/>
          </a:p>
        </p:txBody>
      </p:sp>
    </p:spTree>
    <p:extLst>
      <p:ext uri="{BB962C8B-B14F-4D97-AF65-F5344CB8AC3E}">
        <p14:creationId xmlns:p14="http://schemas.microsoft.com/office/powerpoint/2010/main" val="185417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201">
              <a:spcBef>
                <a:spcPct val="30000"/>
              </a:spcBef>
              <a:defRPr sz="1200">
                <a:solidFill>
                  <a:schemeClr val="tx1"/>
                </a:solidFill>
                <a:latin typeface="Arial" pitchFamily="34" charset="0"/>
                <a:ea typeface="ヒラギノ角ゴ Pro W3" charset="-128"/>
              </a:defRPr>
            </a:lvl1pPr>
            <a:lvl2pPr marL="721754" indent="-276859" defTabSz="936201">
              <a:spcBef>
                <a:spcPct val="30000"/>
              </a:spcBef>
              <a:defRPr sz="1200">
                <a:solidFill>
                  <a:schemeClr val="tx1"/>
                </a:solidFill>
                <a:latin typeface="Arial" pitchFamily="34" charset="0"/>
                <a:ea typeface="ヒラギノ角ゴ Pro W3" charset="-128"/>
              </a:defRPr>
            </a:lvl2pPr>
            <a:lvl3pPr marL="1110638" indent="-220847" defTabSz="936201">
              <a:spcBef>
                <a:spcPct val="30000"/>
              </a:spcBef>
              <a:defRPr sz="1200">
                <a:solidFill>
                  <a:schemeClr val="tx1"/>
                </a:solidFill>
                <a:latin typeface="Arial" pitchFamily="34" charset="0"/>
                <a:ea typeface="ヒラギノ角ゴ Pro W3" charset="-128"/>
              </a:defRPr>
            </a:lvl3pPr>
            <a:lvl4pPr marL="1553933" indent="-220847" defTabSz="936201">
              <a:spcBef>
                <a:spcPct val="30000"/>
              </a:spcBef>
              <a:defRPr sz="1200">
                <a:solidFill>
                  <a:schemeClr val="tx1"/>
                </a:solidFill>
                <a:latin typeface="Arial" pitchFamily="34" charset="0"/>
                <a:ea typeface="ヒラギノ角ゴ Pro W3" charset="-128"/>
              </a:defRPr>
            </a:lvl4pPr>
            <a:lvl5pPr marL="1998828" indent="-220847" defTabSz="936201">
              <a:spcBef>
                <a:spcPct val="30000"/>
              </a:spcBef>
              <a:defRPr sz="1200">
                <a:solidFill>
                  <a:schemeClr val="tx1"/>
                </a:solidFill>
                <a:latin typeface="Arial" pitchFamily="34" charset="0"/>
                <a:ea typeface="ヒラギノ角ゴ Pro W3" charset="-128"/>
              </a:defRPr>
            </a:lvl5pPr>
            <a:lvl6pPr marL="2459726"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6pPr>
            <a:lvl7pPr marL="2920625"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7pPr>
            <a:lvl8pPr marL="3381523"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8pPr>
            <a:lvl9pPr marL="3842421"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BBAD981B-6785-4F26-9930-0E2BD7596922}" type="slidenum">
              <a:rPr lang="en-US" altLang="en-US"/>
              <a:pPr>
                <a:spcBef>
                  <a:spcPct val="0"/>
                </a:spcBef>
              </a:pPr>
              <a:t>11</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smtClean="0">
                <a:latin typeface="Arial" pitchFamily="34" charset="0"/>
                <a:ea typeface="ヒラギノ角ゴ Pro W3" charset="-128"/>
                <a:hlinkClick r:id="rId3"/>
              </a:rPr>
              <a:t>http://chicago.flavor.tv/flavor_web/18057_rotary/quicktimes/Rotary_WhatWeSee_EN.mp4</a:t>
            </a:r>
            <a:endParaRPr lang="en-US" altLang="en-US" dirty="0" smtClean="0">
              <a:latin typeface="Arial" pitchFamily="34" charset="0"/>
              <a:ea typeface="ヒラギノ角ゴ Pro W3" charset="-128"/>
            </a:endParaRPr>
          </a:p>
          <a:p>
            <a:r>
              <a:rPr lang="en-US" altLang="en-US" dirty="0" smtClean="0">
                <a:latin typeface="Arial" pitchFamily="34" charset="0"/>
                <a:ea typeface="ヒラギノ角ゴ Pro W3" charset="-128"/>
              </a:rPr>
              <a:t> </a:t>
            </a:r>
          </a:p>
          <a:p>
            <a:endParaRPr lang="en-US" altLang="en-US" dirty="0" smtClean="0">
              <a:latin typeface="Arial" pitchFamily="34" charset="0"/>
              <a:ea typeface="ヒラギノ角ゴ Pro W3" charset="-128"/>
            </a:endParaRPr>
          </a:p>
          <a:p>
            <a:r>
              <a:rPr lang="en-US" altLang="en-US" dirty="0" smtClean="0">
                <a:latin typeface="Arial" pitchFamily="34" charset="0"/>
                <a:ea typeface="ヒラギノ角ゴ Pro W3" charset="-128"/>
              </a:rPr>
              <a:t>You just saw a sneak peek of our new ad campaign, People of Action. Over the next two years we will continue to develop and release new ads. The first wave of ads will be available to you at the beginning of the next Rotary year on our Brand Center.</a:t>
            </a:r>
          </a:p>
          <a:p>
            <a:endParaRPr lang="en-US" altLang="en-US" dirty="0" smtClean="0">
              <a:latin typeface="Arial" pitchFamily="34" charset="0"/>
              <a:ea typeface="ヒラギノ角ゴ Pro W3" charset="-128"/>
            </a:endParaRPr>
          </a:p>
          <a:p>
            <a:r>
              <a:rPr lang="en-US" altLang="en-US" b="1" dirty="0" smtClean="0">
                <a:latin typeface="Arial" pitchFamily="34" charset="0"/>
                <a:ea typeface="ヒラギノ角ゴ Pro W3" charset="-128"/>
              </a:rPr>
              <a:t>First wave: </a:t>
            </a:r>
            <a:r>
              <a:rPr lang="en-US" altLang="en-US" dirty="0" smtClean="0">
                <a:latin typeface="Arial" pitchFamily="34" charset="0"/>
                <a:ea typeface="ヒラギノ角ゴ Pro W3" charset="-128"/>
              </a:rPr>
              <a:t>understanding of Rotary – positon us as people of action</a:t>
            </a:r>
          </a:p>
          <a:p>
            <a:r>
              <a:rPr lang="en-US" altLang="en-US" b="1" dirty="0" smtClean="0">
                <a:latin typeface="Arial" pitchFamily="34" charset="0"/>
                <a:ea typeface="ヒラギノ角ゴ Pro W3" charset="-128"/>
              </a:rPr>
              <a:t>Second wave: </a:t>
            </a:r>
            <a:r>
              <a:rPr lang="en-US" altLang="en-US" dirty="0" smtClean="0">
                <a:latin typeface="Arial" pitchFamily="34" charset="0"/>
                <a:ea typeface="ヒラギノ角ゴ Pro W3" charset="-128"/>
              </a:rPr>
              <a:t>build understanding of club experience and the value of membership</a:t>
            </a:r>
          </a:p>
          <a:p>
            <a:r>
              <a:rPr lang="en-US" altLang="en-US" b="1" dirty="0" smtClean="0">
                <a:latin typeface="Arial" pitchFamily="34" charset="0"/>
                <a:ea typeface="ヒラギノ角ゴ Pro W3" charset="-128"/>
              </a:rPr>
              <a:t>Third wave: </a:t>
            </a:r>
            <a:r>
              <a:rPr lang="en-US" altLang="en-US" dirty="0" smtClean="0">
                <a:latin typeface="Arial" pitchFamily="34" charset="0"/>
                <a:ea typeface="ヒラギノ角ゴ Pro W3" charset="-128"/>
              </a:rPr>
              <a:t>build understanding around our six areas of focus.</a:t>
            </a:r>
          </a:p>
          <a:p>
            <a:endParaRPr lang="en-US" altLang="en-US" dirty="0" smtClean="0">
              <a:solidFill>
                <a:srgbClr val="58585A"/>
              </a:solidFill>
              <a:latin typeface="Georgia" pitchFamily="18" charset="0"/>
              <a:ea typeface="ヒラギノ角ゴ Pro W3" charset="-128"/>
            </a:endParaRPr>
          </a:p>
          <a:p>
            <a:endParaRPr lang="en-US" altLang="en-US" dirty="0" smtClean="0">
              <a:latin typeface="Arial" pitchFamily="34" charset="0"/>
              <a:ea typeface="ヒラギノ角ゴ Pro W3"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201">
              <a:spcBef>
                <a:spcPct val="30000"/>
              </a:spcBef>
              <a:defRPr sz="1200">
                <a:solidFill>
                  <a:schemeClr val="tx1"/>
                </a:solidFill>
                <a:latin typeface="Arial" pitchFamily="34" charset="0"/>
                <a:ea typeface="ヒラギノ角ゴ Pro W3" charset="-128"/>
              </a:defRPr>
            </a:lvl1pPr>
            <a:lvl2pPr marL="721754" indent="-276859" defTabSz="936201">
              <a:spcBef>
                <a:spcPct val="30000"/>
              </a:spcBef>
              <a:defRPr sz="1200">
                <a:solidFill>
                  <a:schemeClr val="tx1"/>
                </a:solidFill>
                <a:latin typeface="Arial" pitchFamily="34" charset="0"/>
                <a:ea typeface="ヒラギノ角ゴ Pro W3" charset="-128"/>
              </a:defRPr>
            </a:lvl2pPr>
            <a:lvl3pPr marL="1110638" indent="-220847" defTabSz="936201">
              <a:spcBef>
                <a:spcPct val="30000"/>
              </a:spcBef>
              <a:defRPr sz="1200">
                <a:solidFill>
                  <a:schemeClr val="tx1"/>
                </a:solidFill>
                <a:latin typeface="Arial" pitchFamily="34" charset="0"/>
                <a:ea typeface="ヒラギノ角ゴ Pro W3" charset="-128"/>
              </a:defRPr>
            </a:lvl3pPr>
            <a:lvl4pPr marL="1553933" indent="-220847" defTabSz="936201">
              <a:spcBef>
                <a:spcPct val="30000"/>
              </a:spcBef>
              <a:defRPr sz="1200">
                <a:solidFill>
                  <a:schemeClr val="tx1"/>
                </a:solidFill>
                <a:latin typeface="Arial" pitchFamily="34" charset="0"/>
                <a:ea typeface="ヒラギノ角ゴ Pro W3" charset="-128"/>
              </a:defRPr>
            </a:lvl4pPr>
            <a:lvl5pPr marL="1998828" indent="-220847" defTabSz="936201">
              <a:spcBef>
                <a:spcPct val="30000"/>
              </a:spcBef>
              <a:defRPr sz="1200">
                <a:solidFill>
                  <a:schemeClr val="tx1"/>
                </a:solidFill>
                <a:latin typeface="Arial" pitchFamily="34" charset="0"/>
                <a:ea typeface="ヒラギノ角ゴ Pro W3" charset="-128"/>
              </a:defRPr>
            </a:lvl5pPr>
            <a:lvl6pPr marL="2459726"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6pPr>
            <a:lvl7pPr marL="2920625"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7pPr>
            <a:lvl8pPr marL="3381523"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8pPr>
            <a:lvl9pPr marL="3842421"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4F4272BE-B7A6-402D-9252-CE931DBBCE4A}" type="slidenum">
              <a:rPr lang="en-US" altLang="en-US"/>
              <a:pPr>
                <a:spcBef>
                  <a:spcPct val="0"/>
                </a:spcBef>
              </a:pPr>
              <a:t>12</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201">
              <a:spcBef>
                <a:spcPct val="30000"/>
              </a:spcBef>
              <a:defRPr sz="1200">
                <a:solidFill>
                  <a:schemeClr val="tx1"/>
                </a:solidFill>
                <a:latin typeface="Arial" pitchFamily="34" charset="0"/>
                <a:ea typeface="ヒラギノ角ゴ Pro W3" charset="-128"/>
              </a:defRPr>
            </a:lvl1pPr>
            <a:lvl2pPr marL="721754" indent="-276859" defTabSz="936201">
              <a:spcBef>
                <a:spcPct val="30000"/>
              </a:spcBef>
              <a:defRPr sz="1200">
                <a:solidFill>
                  <a:schemeClr val="tx1"/>
                </a:solidFill>
                <a:latin typeface="Arial" pitchFamily="34" charset="0"/>
                <a:ea typeface="ヒラギノ角ゴ Pro W3" charset="-128"/>
              </a:defRPr>
            </a:lvl2pPr>
            <a:lvl3pPr marL="1110638" indent="-220847" defTabSz="936201">
              <a:spcBef>
                <a:spcPct val="30000"/>
              </a:spcBef>
              <a:defRPr sz="1200">
                <a:solidFill>
                  <a:schemeClr val="tx1"/>
                </a:solidFill>
                <a:latin typeface="Arial" pitchFamily="34" charset="0"/>
                <a:ea typeface="ヒラギノ角ゴ Pro W3" charset="-128"/>
              </a:defRPr>
            </a:lvl3pPr>
            <a:lvl4pPr marL="1553933" indent="-220847" defTabSz="936201">
              <a:spcBef>
                <a:spcPct val="30000"/>
              </a:spcBef>
              <a:defRPr sz="1200">
                <a:solidFill>
                  <a:schemeClr val="tx1"/>
                </a:solidFill>
                <a:latin typeface="Arial" pitchFamily="34" charset="0"/>
                <a:ea typeface="ヒラギノ角ゴ Pro W3" charset="-128"/>
              </a:defRPr>
            </a:lvl4pPr>
            <a:lvl5pPr marL="1998828" indent="-220847" defTabSz="936201">
              <a:spcBef>
                <a:spcPct val="30000"/>
              </a:spcBef>
              <a:defRPr sz="1200">
                <a:solidFill>
                  <a:schemeClr val="tx1"/>
                </a:solidFill>
                <a:latin typeface="Arial" pitchFamily="34" charset="0"/>
                <a:ea typeface="ヒラギノ角ゴ Pro W3" charset="-128"/>
              </a:defRPr>
            </a:lvl5pPr>
            <a:lvl6pPr marL="2459726"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6pPr>
            <a:lvl7pPr marL="2920625"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7pPr>
            <a:lvl8pPr marL="3381523"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8pPr>
            <a:lvl9pPr marL="3842421"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21033C0D-31C8-400C-9D0C-55C4172FE3DA}" type="slidenum">
              <a:rPr lang="en-US" altLang="en-US"/>
              <a:pPr>
                <a:spcBef>
                  <a:spcPct val="0"/>
                </a:spcBef>
              </a:pPr>
              <a:t>13</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solidFill>
                <a:srgbClr val="58585A"/>
              </a:solidFill>
              <a:latin typeface="Georgia" pitchFamily="18" charset="0"/>
              <a:ea typeface="ヒラギノ角ゴ Pro W3" charset="-128"/>
            </a:endParaRPr>
          </a:p>
          <a:p>
            <a:endParaRPr lang="en-US" altLang="en-US" dirty="0" smtClean="0">
              <a:latin typeface="Arial" pitchFamily="34" charset="0"/>
              <a:ea typeface="ヒラギノ角ゴ Pro W3"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201">
              <a:spcBef>
                <a:spcPct val="30000"/>
              </a:spcBef>
              <a:defRPr sz="1200">
                <a:solidFill>
                  <a:schemeClr val="tx1"/>
                </a:solidFill>
                <a:latin typeface="Arial" pitchFamily="34" charset="0"/>
                <a:ea typeface="ヒラギノ角ゴ Pro W3" charset="-128"/>
              </a:defRPr>
            </a:lvl1pPr>
            <a:lvl2pPr marL="721754" indent="-276859" defTabSz="936201">
              <a:spcBef>
                <a:spcPct val="30000"/>
              </a:spcBef>
              <a:defRPr sz="1200">
                <a:solidFill>
                  <a:schemeClr val="tx1"/>
                </a:solidFill>
                <a:latin typeface="Arial" pitchFamily="34" charset="0"/>
                <a:ea typeface="ヒラギノ角ゴ Pro W3" charset="-128"/>
              </a:defRPr>
            </a:lvl2pPr>
            <a:lvl3pPr marL="1110638" indent="-220847" defTabSz="936201">
              <a:spcBef>
                <a:spcPct val="30000"/>
              </a:spcBef>
              <a:defRPr sz="1200">
                <a:solidFill>
                  <a:schemeClr val="tx1"/>
                </a:solidFill>
                <a:latin typeface="Arial" pitchFamily="34" charset="0"/>
                <a:ea typeface="ヒラギノ角ゴ Pro W3" charset="-128"/>
              </a:defRPr>
            </a:lvl3pPr>
            <a:lvl4pPr marL="1553933" indent="-220847" defTabSz="936201">
              <a:spcBef>
                <a:spcPct val="30000"/>
              </a:spcBef>
              <a:defRPr sz="1200">
                <a:solidFill>
                  <a:schemeClr val="tx1"/>
                </a:solidFill>
                <a:latin typeface="Arial" pitchFamily="34" charset="0"/>
                <a:ea typeface="ヒラギノ角ゴ Pro W3" charset="-128"/>
              </a:defRPr>
            </a:lvl4pPr>
            <a:lvl5pPr marL="1998828" indent="-220847" defTabSz="936201">
              <a:spcBef>
                <a:spcPct val="30000"/>
              </a:spcBef>
              <a:defRPr sz="1200">
                <a:solidFill>
                  <a:schemeClr val="tx1"/>
                </a:solidFill>
                <a:latin typeface="Arial" pitchFamily="34" charset="0"/>
                <a:ea typeface="ヒラギノ角ゴ Pro W3" charset="-128"/>
              </a:defRPr>
            </a:lvl5pPr>
            <a:lvl6pPr marL="2459726"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6pPr>
            <a:lvl7pPr marL="2920625"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7pPr>
            <a:lvl8pPr marL="3381523"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8pPr>
            <a:lvl9pPr marL="3842421"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13A8EDD8-4484-46ED-BC79-79D114C98954}" type="slidenum">
              <a:rPr lang="en-US" altLang="en-US"/>
              <a:pPr>
                <a:spcBef>
                  <a:spcPct val="0"/>
                </a:spcBef>
              </a:pPr>
              <a:t>14</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cs typeface="ヒラギノ角ゴ Pro W3"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92" eaLnBrk="0" hangingPunct="0">
              <a:spcBef>
                <a:spcPct val="30000"/>
              </a:spcBef>
              <a:defRPr sz="1200">
                <a:solidFill>
                  <a:schemeClr val="tx1"/>
                </a:solidFill>
                <a:latin typeface="Arial" pitchFamily="34" charset="0"/>
                <a:ea typeface="ＭＳ Ｐゴシック" pitchFamily="34" charset="-128"/>
                <a:cs typeface="ヒラギノ角ゴ Pro W3" charset="-128"/>
              </a:defRPr>
            </a:lvl1pPr>
            <a:lvl2pPr marL="747617" indent="-287301"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2pPr>
            <a:lvl3pPr marL="1150790"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3pPr>
            <a:lvl4pPr marL="1612693"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4pPr>
            <a:lvl5pPr marL="2073008"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5pPr>
            <a:lvl6pPr marL="2530148"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6pPr>
            <a:lvl7pPr marL="2987290"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7pPr>
            <a:lvl8pPr marL="3444431"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8pPr>
            <a:lvl9pPr marL="3901572"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9pPr>
          </a:lstStyle>
          <a:p>
            <a:pPr>
              <a:spcBef>
                <a:spcPct val="0"/>
              </a:spcBef>
            </a:pPr>
            <a:fld id="{9B8FBC63-5625-4D82-B596-06AA4B6E976B}" type="slidenum">
              <a:rPr lang="en-US" altLang="en-US" smtClean="0">
                <a:ea typeface="ヒラギノ角ゴ Pro W3" charset="-128"/>
              </a:rPr>
              <a:pPr>
                <a:spcBef>
                  <a:spcPct val="0"/>
                </a:spcBef>
              </a:pPr>
              <a:t>26</a:t>
            </a:fld>
            <a:endParaRPr lang="en-US" altLang="en-US" dirty="0" smtClean="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A38F04-E70D-42A0-9D8A-664D3527E85C}" type="datetime1">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53394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22BF9-3989-4B9E-AD59-ECADC8A2AC79}" type="datetime1">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274363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2F7A4-4110-4799-8750-B03C07435D13}" type="datetime1">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87013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95000-6614-4713-B877-A517034B5D86}" type="datetime1">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180858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CB939F-5FC7-4299-88CB-59482FAC1D02}" type="datetime1">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217909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1EAB6B-604B-4CE4-B1C3-CA66C3746553}" type="datetime1">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404776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31E5EF-813A-4B44-8366-F99A5852F864}" type="datetime1">
              <a:rPr lang="en-US" smtClean="0"/>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151671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B5F94A-4D25-4925-914B-03059A247E46}" type="datetime1">
              <a:rPr lang="en-US" smtClean="0"/>
              <a:t>7/13/2018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132172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DE255-22F6-427B-8852-C6AAFECF3F68}" type="datetime1">
              <a:rPr lang="en-US" smtClean="0"/>
              <a:t>7/13/2018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306040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B207A-9993-4A54-9B9C-9CCAA9BFA16B}" type="datetime1">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296319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F89B4-C52C-4419-9D59-C719B453105C}" type="datetime1">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350048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A63AE-DC67-4558-904D-B422F2202FD0}" type="datetime1">
              <a:rPr lang="en-US" smtClean="0"/>
              <a:t>7/13/2018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21521-06EB-4D7A-BBF3-466E9B724ABD}" type="slidenum">
              <a:rPr lang="en-US" smtClean="0"/>
              <a:t>‹#›</a:t>
            </a:fld>
            <a:endParaRPr lang="en-US" dirty="0"/>
          </a:p>
        </p:txBody>
      </p:sp>
    </p:spTree>
    <p:extLst>
      <p:ext uri="{BB962C8B-B14F-4D97-AF65-F5344CB8AC3E}">
        <p14:creationId xmlns:p14="http://schemas.microsoft.com/office/powerpoint/2010/main" val="3363811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dirty="0" smtClean="0"/>
              <a:t>Date</a:t>
            </a:r>
          </a:p>
          <a:p>
            <a:pPr marL="0" indent="0" algn="ctr">
              <a:buNone/>
            </a:pPr>
            <a:r>
              <a:rPr lang="en-US" sz="4000" b="1" dirty="0" smtClean="0"/>
              <a:t>Rotary District </a:t>
            </a:r>
            <a:r>
              <a:rPr lang="en-US" sz="4000" b="1" dirty="0" smtClean="0">
                <a:solidFill>
                  <a:srgbClr val="C00000"/>
                </a:solidFill>
              </a:rPr>
              <a:t>xxxx</a:t>
            </a:r>
            <a:endParaRPr lang="en-US" sz="4000" b="1" dirty="0"/>
          </a:p>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endParaRPr lang="en-US" b="1"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41234"/>
            <a:ext cx="3009900" cy="640080"/>
          </a:xfrm>
          <a:prstGeom prst="rect">
            <a:avLst/>
          </a:prstGeom>
        </p:spPr>
      </p:pic>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849168" y="4419600"/>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4D021521-06EB-4D7A-BBF3-466E9B724ABD}" type="slidenum">
              <a:rPr lang="en-US" smtClean="0"/>
              <a:t>1</a:t>
            </a:fld>
            <a:endParaRPr lang="en-US" dirty="0"/>
          </a:p>
        </p:txBody>
      </p:sp>
    </p:spTree>
    <p:extLst>
      <p:ext uri="{BB962C8B-B14F-4D97-AF65-F5344CB8AC3E}">
        <p14:creationId xmlns:p14="http://schemas.microsoft.com/office/powerpoint/2010/main" val="2269151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i="1" dirty="0" smtClean="0"/>
              <a:t>Setting the Stage</a:t>
            </a:r>
          </a:p>
          <a:p>
            <a:pPr marL="0" indent="0" algn="ctr">
              <a:buNone/>
            </a:pPr>
            <a:endParaRPr lang="en-US" dirty="0" smtClean="0"/>
          </a:p>
          <a:p>
            <a:pPr marL="0" indent="0" algn="ctr">
              <a:buNone/>
            </a:pPr>
            <a:r>
              <a:rPr lang="en-US" sz="5400" dirty="0" smtClean="0"/>
              <a:t>Public </a:t>
            </a:r>
            <a:r>
              <a:rPr lang="en-US" sz="5400" dirty="0"/>
              <a:t>Image</a:t>
            </a:r>
          </a:p>
          <a:p>
            <a:pPr marL="0" indent="0" algn="ctr">
              <a:buNone/>
            </a:pPr>
            <a:r>
              <a:rPr lang="en-US" sz="5400" dirty="0" smtClean="0"/>
              <a:t>People of Action Campaign</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10</a:t>
            </a:fld>
            <a:endParaRPr lang="en-US" dirty="0"/>
          </a:p>
        </p:txBody>
      </p:sp>
    </p:spTree>
    <p:extLst>
      <p:ext uri="{BB962C8B-B14F-4D97-AF65-F5344CB8AC3E}">
        <p14:creationId xmlns:p14="http://schemas.microsoft.com/office/powerpoint/2010/main" val="76409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4267200" y="1223963"/>
            <a:ext cx="487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US" altLang="en-US" sz="2800" dirty="0">
              <a:solidFill>
                <a:srgbClr val="58585A"/>
              </a:solidFill>
              <a:latin typeface="Arial Narrow" pitchFamily="34" charset="0"/>
            </a:endParaRPr>
          </a:p>
          <a:p>
            <a:endParaRPr lang="en-US" altLang="en-US" sz="2800" dirty="0">
              <a:solidFill>
                <a:schemeClr val="bg1"/>
              </a:solidFill>
              <a:latin typeface="Arial Narrow" pitchFamily="34" charset="0"/>
            </a:endParaRPr>
          </a:p>
        </p:txBody>
      </p:sp>
      <p:sp>
        <p:nvSpPr>
          <p:cNvPr id="46083"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itchFamily="34" charset="0"/>
              </a:rPr>
              <a:t>Campaign Creative – social media graphics</a:t>
            </a:r>
          </a:p>
        </p:txBody>
      </p:sp>
      <p:pic>
        <p:nvPicPr>
          <p:cNvPr id="460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70609"/>
            <a:ext cx="6908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D021521-06EB-4D7A-BBF3-466E9B724ABD}" type="slidenum">
              <a:rPr lang="en-US" smtClean="0"/>
              <a:t>11</a:t>
            </a:fld>
            <a:endParaRPr lang="en-US" dirty="0"/>
          </a:p>
        </p:txBody>
      </p:sp>
    </p:spTree>
    <p:extLst>
      <p:ext uri="{BB962C8B-B14F-4D97-AF65-F5344CB8AC3E}">
        <p14:creationId xmlns:p14="http://schemas.microsoft.com/office/powerpoint/2010/main" val="137053743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4267200" y="1223963"/>
            <a:ext cx="487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US" altLang="en-US" sz="2800" dirty="0">
              <a:solidFill>
                <a:srgbClr val="58585A"/>
              </a:solidFill>
              <a:latin typeface="Arial Narrow" pitchFamily="34" charset="0"/>
            </a:endParaRPr>
          </a:p>
          <a:p>
            <a:endParaRPr lang="en-US" altLang="en-US" sz="2800" dirty="0">
              <a:solidFill>
                <a:schemeClr val="bg1"/>
              </a:solidFill>
              <a:latin typeface="Arial Narrow" pitchFamily="34" charset="0"/>
            </a:endParaRPr>
          </a:p>
        </p:txBody>
      </p:sp>
      <p:sp>
        <p:nvSpPr>
          <p:cNvPr id="41987"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itchFamily="34" charset="0"/>
              </a:rPr>
              <a:t>Campaign Creative - print</a:t>
            </a:r>
          </a:p>
        </p:txBody>
      </p:sp>
      <p:pic>
        <p:nvPicPr>
          <p:cNvPr id="419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4784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D021521-06EB-4D7A-BBF3-466E9B724ABD}" type="slidenum">
              <a:rPr lang="en-US" smtClean="0"/>
              <a:t>12</a:t>
            </a:fld>
            <a:endParaRPr lang="en-US" dirty="0"/>
          </a:p>
        </p:txBody>
      </p:sp>
    </p:spTree>
    <p:extLst>
      <p:ext uri="{BB962C8B-B14F-4D97-AF65-F5344CB8AC3E}">
        <p14:creationId xmlns:p14="http://schemas.microsoft.com/office/powerpoint/2010/main" val="44726119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4267200" y="1223963"/>
            <a:ext cx="487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US" altLang="en-US" sz="2800" dirty="0">
              <a:solidFill>
                <a:srgbClr val="58585A"/>
              </a:solidFill>
              <a:latin typeface="Arial Narrow" pitchFamily="34" charset="0"/>
            </a:endParaRPr>
          </a:p>
          <a:p>
            <a:endParaRPr lang="en-US" altLang="en-US" sz="2800" dirty="0">
              <a:solidFill>
                <a:schemeClr val="bg1"/>
              </a:solidFill>
              <a:latin typeface="Arial Narrow" pitchFamily="34" charset="0"/>
            </a:endParaRPr>
          </a:p>
        </p:txBody>
      </p:sp>
      <p:sp>
        <p:nvSpPr>
          <p:cNvPr id="48131"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itchFamily="34" charset="0"/>
              </a:rPr>
              <a:t>Campaign Creative – social media graphics</a:t>
            </a:r>
          </a:p>
        </p:txBody>
      </p:sp>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5873"/>
            <a:ext cx="660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D021521-06EB-4D7A-BBF3-466E9B724ABD}" type="slidenum">
              <a:rPr lang="en-US" smtClean="0"/>
              <a:t>13</a:t>
            </a:fld>
            <a:endParaRPr lang="en-US" dirty="0"/>
          </a:p>
        </p:txBody>
      </p:sp>
    </p:spTree>
    <p:extLst>
      <p:ext uri="{BB962C8B-B14F-4D97-AF65-F5344CB8AC3E}">
        <p14:creationId xmlns:p14="http://schemas.microsoft.com/office/powerpoint/2010/main" val="217471550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4267200" y="1223963"/>
            <a:ext cx="487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US" altLang="en-US" sz="2800" dirty="0">
              <a:solidFill>
                <a:srgbClr val="58585A"/>
              </a:solidFill>
              <a:latin typeface="Arial Narrow" pitchFamily="34" charset="0"/>
            </a:endParaRPr>
          </a:p>
          <a:p>
            <a:endParaRPr lang="en-US" altLang="en-US" sz="2800" dirty="0">
              <a:solidFill>
                <a:schemeClr val="bg1"/>
              </a:solidFill>
              <a:latin typeface="Arial Narrow" pitchFamily="34" charset="0"/>
            </a:endParaRPr>
          </a:p>
        </p:txBody>
      </p:sp>
      <p:sp>
        <p:nvSpPr>
          <p:cNvPr id="4403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itchFamily="34" charset="0"/>
              </a:rPr>
              <a:t>Campaign Creative - print</a:t>
            </a:r>
          </a:p>
        </p:txBody>
      </p:sp>
      <p:pic>
        <p:nvPicPr>
          <p:cNvPr id="440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08817"/>
            <a:ext cx="5721350"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D021521-06EB-4D7A-BBF3-466E9B724ABD}" type="slidenum">
              <a:rPr lang="en-US" smtClean="0"/>
              <a:t>14</a:t>
            </a:fld>
            <a:endParaRPr lang="en-US" dirty="0"/>
          </a:p>
        </p:txBody>
      </p:sp>
    </p:spTree>
    <p:extLst>
      <p:ext uri="{BB962C8B-B14F-4D97-AF65-F5344CB8AC3E}">
        <p14:creationId xmlns:p14="http://schemas.microsoft.com/office/powerpoint/2010/main" val="85307653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4800" b="1" cap="all" dirty="0" smtClean="0"/>
              <a:t>Videos</a:t>
            </a:r>
          </a:p>
          <a:p>
            <a:pPr marL="0" indent="0" algn="ctr">
              <a:buNone/>
            </a:pPr>
            <a:endParaRPr lang="en-US" sz="4800" b="1" cap="all" dirty="0" smtClean="0"/>
          </a:p>
          <a:p>
            <a:pPr marL="0" indent="0" algn="ctr">
              <a:buNone/>
            </a:pPr>
            <a:r>
              <a:rPr lang="en-US" sz="4800" b="1" dirty="0"/>
              <a:t>Why I am a Rotarian</a:t>
            </a:r>
          </a:p>
          <a:p>
            <a:pPr marL="0" indent="0" algn="ctr">
              <a:buNone/>
            </a:pPr>
            <a:r>
              <a:rPr lang="en-US" sz="4800" b="1" dirty="0" smtClean="0"/>
              <a:t>Start </a:t>
            </a:r>
            <a:r>
              <a:rPr lang="en-US" sz="4800" b="1" dirty="0" smtClean="0"/>
              <a:t>with the Why – Simon Sinek</a:t>
            </a:r>
          </a:p>
          <a:p>
            <a:pPr marL="0" indent="0" algn="ctr">
              <a:buNone/>
            </a:pPr>
            <a:r>
              <a:rPr lang="en-US" sz="4800" b="1" dirty="0" smtClean="0"/>
              <a:t>Answering </a:t>
            </a:r>
            <a:r>
              <a:rPr lang="en-US" sz="4800" b="1" dirty="0" smtClean="0"/>
              <a:t>“What is Rotary?”</a:t>
            </a:r>
          </a:p>
          <a:p>
            <a:pPr marL="0" indent="0" algn="ctr">
              <a:buNone/>
            </a:pPr>
            <a:endParaRPr lang="en-US" sz="4800" b="1" dirty="0" smtClean="0"/>
          </a:p>
          <a:p>
            <a:pPr marL="0" indent="0" algn="ctr">
              <a:buNone/>
            </a:pPr>
            <a:r>
              <a:rPr lang="en-US" sz="4000" dirty="0" smtClean="0"/>
              <a:t>Links for these videos are in your Toolkit.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Rectangle 4"/>
          <p:cNvSpPr/>
          <p:nvPr/>
        </p:nvSpPr>
        <p:spPr>
          <a:xfrm>
            <a:off x="4461297" y="4089313"/>
            <a:ext cx="184731" cy="646331"/>
          </a:xfrm>
          <a:prstGeom prst="rect">
            <a:avLst/>
          </a:prstGeom>
        </p:spPr>
        <p:txBody>
          <a:bodyPr wrap="none">
            <a:spAutoFit/>
          </a:bodyPr>
          <a:lstStyle/>
          <a:p>
            <a:pPr algn="ctr"/>
            <a:endParaRPr lang="en-US" sz="3600" cap="all" dirty="0"/>
          </a:p>
        </p:txBody>
      </p:sp>
      <p:sp>
        <p:nvSpPr>
          <p:cNvPr id="6" name="Slide Number Placeholder 5"/>
          <p:cNvSpPr>
            <a:spLocks noGrp="1"/>
          </p:cNvSpPr>
          <p:nvPr>
            <p:ph type="sldNum" sz="quarter" idx="12"/>
          </p:nvPr>
        </p:nvSpPr>
        <p:spPr/>
        <p:txBody>
          <a:bodyPr/>
          <a:lstStyle/>
          <a:p>
            <a:fld id="{4D021521-06EB-4D7A-BBF3-466E9B724ABD}" type="slidenum">
              <a:rPr lang="en-US" smtClean="0"/>
              <a:t>15</a:t>
            </a:fld>
            <a:endParaRPr lang="en-US" dirty="0"/>
          </a:p>
        </p:txBody>
      </p:sp>
    </p:spTree>
    <p:extLst>
      <p:ext uri="{BB962C8B-B14F-4D97-AF65-F5344CB8AC3E}">
        <p14:creationId xmlns:p14="http://schemas.microsoft.com/office/powerpoint/2010/main" val="1055519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b="1" cap="all" dirty="0" smtClean="0"/>
          </a:p>
          <a:p>
            <a:pPr marL="0" indent="0" algn="ctr">
              <a:buNone/>
            </a:pPr>
            <a:r>
              <a:rPr lang="en-US" sz="4800" b="1" i="1" cap="all" dirty="0" smtClean="0"/>
              <a:t>Sharing </a:t>
            </a:r>
            <a:r>
              <a:rPr lang="en-US" sz="4800" b="1" i="1" cap="all" dirty="0"/>
              <a:t>Ideas</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Rectangle 4"/>
          <p:cNvSpPr/>
          <p:nvPr/>
        </p:nvSpPr>
        <p:spPr>
          <a:xfrm>
            <a:off x="2361139" y="4089313"/>
            <a:ext cx="4385047" cy="646331"/>
          </a:xfrm>
          <a:prstGeom prst="rect">
            <a:avLst/>
          </a:prstGeom>
        </p:spPr>
        <p:txBody>
          <a:bodyPr wrap="none">
            <a:spAutoFit/>
          </a:bodyPr>
          <a:lstStyle/>
          <a:p>
            <a:pPr algn="ctr"/>
            <a:r>
              <a:rPr lang="en-US" sz="3600" cap="all" dirty="0"/>
              <a:t>Yes – Because – And </a:t>
            </a:r>
          </a:p>
        </p:txBody>
      </p:sp>
      <p:sp>
        <p:nvSpPr>
          <p:cNvPr id="6" name="Slide Number Placeholder 5"/>
          <p:cNvSpPr>
            <a:spLocks noGrp="1"/>
          </p:cNvSpPr>
          <p:nvPr>
            <p:ph type="sldNum" sz="quarter" idx="12"/>
          </p:nvPr>
        </p:nvSpPr>
        <p:spPr/>
        <p:txBody>
          <a:bodyPr/>
          <a:lstStyle/>
          <a:p>
            <a:fld id="{4D021521-06EB-4D7A-BBF3-466E9B724ABD}" type="slidenum">
              <a:rPr lang="en-US" smtClean="0"/>
              <a:t>16</a:t>
            </a:fld>
            <a:endParaRPr lang="en-US" dirty="0"/>
          </a:p>
        </p:txBody>
      </p:sp>
    </p:spTree>
    <p:extLst>
      <p:ext uri="{BB962C8B-B14F-4D97-AF65-F5344CB8AC3E}">
        <p14:creationId xmlns:p14="http://schemas.microsoft.com/office/powerpoint/2010/main" val="3488450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lgn="ctr">
              <a:buNone/>
            </a:pPr>
            <a:r>
              <a:rPr lang="en-US" sz="4800" b="1" i="1" dirty="0" smtClean="0"/>
              <a:t>BREAK and </a:t>
            </a:r>
          </a:p>
          <a:p>
            <a:pPr marL="0" indent="0" algn="ctr">
              <a:buNone/>
            </a:pPr>
            <a:r>
              <a:rPr lang="en-US" sz="4800" b="1" i="1" dirty="0" smtClean="0"/>
              <a:t>IDEAS POSTING &amp; VIEWING</a:t>
            </a:r>
          </a:p>
          <a:p>
            <a:pPr marL="0" indent="0">
              <a:buNone/>
            </a:pPr>
            <a:endParaRPr lang="en-US" dirty="0"/>
          </a:p>
          <a:p>
            <a:pPr marL="0" indent="0" algn="ctr">
              <a:buNone/>
            </a:pPr>
            <a:r>
              <a:rPr lang="en-US" dirty="0" smtClean="0"/>
              <a:t>15 Minutes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17</a:t>
            </a:fld>
            <a:endParaRPr lang="en-US" dirty="0"/>
          </a:p>
        </p:txBody>
      </p:sp>
    </p:spTree>
    <p:extLst>
      <p:ext uri="{BB962C8B-B14F-4D97-AF65-F5344CB8AC3E}">
        <p14:creationId xmlns:p14="http://schemas.microsoft.com/office/powerpoint/2010/main" val="3083387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4800" b="1" i="1" dirty="0" smtClean="0"/>
              <a:t>MOVING TO ACTION</a:t>
            </a:r>
          </a:p>
          <a:p>
            <a:pPr marL="0" indent="0" algn="ctr">
              <a:buNone/>
            </a:pPr>
            <a:endParaRPr lang="en-US" sz="4400" dirty="0" smtClean="0"/>
          </a:p>
          <a:p>
            <a:pPr marL="0" indent="0" algn="ctr">
              <a:buNone/>
            </a:pPr>
            <a:r>
              <a:rPr lang="en-US" sz="4400" dirty="0" smtClean="0"/>
              <a:t>Together</a:t>
            </a:r>
            <a:r>
              <a:rPr lang="en-US" sz="4400" dirty="0"/>
              <a:t>, we see a world where people unite and take action </a:t>
            </a:r>
            <a:endParaRPr lang="en-US" sz="4400" dirty="0" smtClean="0"/>
          </a:p>
          <a:p>
            <a:pPr marL="0" indent="0" algn="ctr">
              <a:buNone/>
            </a:pPr>
            <a:r>
              <a:rPr lang="en-US" sz="4400" dirty="0" smtClean="0"/>
              <a:t>to </a:t>
            </a:r>
            <a:r>
              <a:rPr lang="en-US" sz="4400" dirty="0"/>
              <a:t>create lasting change — </a:t>
            </a:r>
            <a:endParaRPr lang="en-US" sz="4400" dirty="0" smtClean="0"/>
          </a:p>
          <a:p>
            <a:pPr marL="0" indent="0" algn="ctr">
              <a:buNone/>
            </a:pPr>
            <a:r>
              <a:rPr lang="en-US" sz="4400" dirty="0" smtClean="0"/>
              <a:t>across </a:t>
            </a:r>
            <a:r>
              <a:rPr lang="en-US" sz="4400" dirty="0"/>
              <a:t>the globe, </a:t>
            </a:r>
            <a:endParaRPr lang="en-US" sz="4400" dirty="0" smtClean="0"/>
          </a:p>
          <a:p>
            <a:pPr marL="0" indent="0" algn="ctr">
              <a:buNone/>
            </a:pPr>
            <a:r>
              <a:rPr lang="en-US" sz="4400" dirty="0" smtClean="0"/>
              <a:t>in </a:t>
            </a:r>
            <a:r>
              <a:rPr lang="en-US" sz="4400" dirty="0"/>
              <a:t>our communities, </a:t>
            </a:r>
            <a:endParaRPr lang="en-US" sz="4400" dirty="0" smtClean="0"/>
          </a:p>
          <a:p>
            <a:pPr marL="0" indent="0" algn="ctr">
              <a:buNone/>
            </a:pPr>
            <a:r>
              <a:rPr lang="en-US" sz="4400" dirty="0" smtClean="0"/>
              <a:t>and </a:t>
            </a:r>
            <a:r>
              <a:rPr lang="en-US" sz="4400" dirty="0"/>
              <a:t>in ourselves.</a:t>
            </a:r>
          </a:p>
          <a:p>
            <a:pPr marL="0" indent="0" algn="ctr">
              <a:buNone/>
            </a:pPr>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18</a:t>
            </a:fld>
            <a:endParaRPr lang="en-US" dirty="0"/>
          </a:p>
        </p:txBody>
      </p:sp>
    </p:spTree>
    <p:extLst>
      <p:ext uri="{BB962C8B-B14F-4D97-AF65-F5344CB8AC3E}">
        <p14:creationId xmlns:p14="http://schemas.microsoft.com/office/powerpoint/2010/main" val="3155267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38150" y="1600200"/>
            <a:ext cx="8229600" cy="5029200"/>
          </a:xfrm>
        </p:spPr>
        <p:txBody>
          <a:bodyPr>
            <a:normAutofit fontScale="77500" lnSpcReduction="20000"/>
          </a:bodyPr>
          <a:lstStyle/>
          <a:p>
            <a:pPr marL="0" indent="0" algn="ctr">
              <a:buNone/>
            </a:pPr>
            <a:r>
              <a:rPr lang="en-US" sz="4600" b="1" dirty="0" smtClean="0"/>
              <a:t>Outcomes for You</a:t>
            </a:r>
          </a:p>
          <a:p>
            <a:pPr marL="0" indent="0">
              <a:buNone/>
            </a:pPr>
            <a:r>
              <a:rPr lang="en-US" b="1" dirty="0" smtClean="0"/>
              <a:t>Hopefully you now…</a:t>
            </a:r>
          </a:p>
          <a:p>
            <a:pPr marL="0" indent="0">
              <a:buNone/>
            </a:pPr>
            <a:endParaRPr lang="en-US" dirty="0"/>
          </a:p>
          <a:p>
            <a:pPr lvl="0"/>
            <a:r>
              <a:rPr lang="en-US" dirty="0" smtClean="0"/>
              <a:t>… are prepared </a:t>
            </a:r>
            <a:r>
              <a:rPr lang="en-US" dirty="0"/>
              <a:t>to answer the question, “Why Rotary?”  </a:t>
            </a:r>
          </a:p>
          <a:p>
            <a:pPr lvl="0"/>
            <a:r>
              <a:rPr lang="en-US" dirty="0" smtClean="0"/>
              <a:t>… are inspired </a:t>
            </a:r>
            <a:r>
              <a:rPr lang="en-US" dirty="0"/>
              <a:t>to build membership, enhance public image, and do humanitarian service through The Rotary Foundation</a:t>
            </a:r>
          </a:p>
          <a:p>
            <a:pPr lvl="0"/>
            <a:r>
              <a:rPr lang="en-US" dirty="0" smtClean="0"/>
              <a:t>… understand </a:t>
            </a:r>
            <a:r>
              <a:rPr lang="en-US" dirty="0"/>
              <a:t>the value of being a Rotarian    </a:t>
            </a:r>
          </a:p>
          <a:p>
            <a:pPr lvl="0"/>
            <a:r>
              <a:rPr lang="en-US" dirty="0" smtClean="0"/>
              <a:t>… are inspired </a:t>
            </a:r>
            <a:r>
              <a:rPr lang="en-US" dirty="0"/>
              <a:t>to be a part of Rotary’s Public Image campaign, </a:t>
            </a:r>
            <a:r>
              <a:rPr lang="en-US" i="1" dirty="0"/>
              <a:t>People of Action </a:t>
            </a:r>
            <a:endParaRPr lang="en-US" dirty="0"/>
          </a:p>
          <a:p>
            <a:pPr lvl="0"/>
            <a:r>
              <a:rPr lang="en-US" dirty="0" smtClean="0"/>
              <a:t>… are ready to </a:t>
            </a:r>
            <a:r>
              <a:rPr lang="en-US" i="1" dirty="0" smtClean="0"/>
              <a:t>Be </a:t>
            </a:r>
            <a:r>
              <a:rPr lang="en-US" i="1" dirty="0"/>
              <a:t>the Inspiration</a:t>
            </a:r>
            <a:r>
              <a:rPr lang="en-US" dirty="0"/>
              <a:t>, living out Rotary’s theme for 2018-19</a:t>
            </a:r>
          </a:p>
          <a:p>
            <a:pPr lvl="0"/>
            <a:r>
              <a:rPr lang="en-US" dirty="0" smtClean="0"/>
              <a:t>… will take </a:t>
            </a:r>
            <a:r>
              <a:rPr lang="en-US" dirty="0"/>
              <a:t>home a One Rotary Toolkit for use in your club</a:t>
            </a:r>
          </a:p>
          <a:p>
            <a:pPr marL="0" indent="0" algn="ctr">
              <a:buNone/>
            </a:pPr>
            <a:endParaRPr lang="en-US" b="1"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41234"/>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19</a:t>
            </a:fld>
            <a:endParaRPr lang="en-US" dirty="0"/>
          </a:p>
        </p:txBody>
      </p:sp>
    </p:spTree>
    <p:extLst>
      <p:ext uri="{BB962C8B-B14F-4D97-AF65-F5344CB8AC3E}">
        <p14:creationId xmlns:p14="http://schemas.microsoft.com/office/powerpoint/2010/main" val="376583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sz="5200" b="1" dirty="0" smtClean="0"/>
              <a:t>Outcomes for You</a:t>
            </a:r>
          </a:p>
          <a:p>
            <a:pPr marL="0" indent="0" algn="ctr">
              <a:buNone/>
            </a:pPr>
            <a:endParaRPr lang="en-US" b="1" dirty="0" smtClean="0"/>
          </a:p>
          <a:p>
            <a:pPr marL="0" indent="0" algn="ctr">
              <a:buNone/>
            </a:pPr>
            <a:r>
              <a:rPr lang="en-US" sz="3400" b="1" dirty="0" smtClean="0"/>
              <a:t>As a participant you will…</a:t>
            </a:r>
          </a:p>
          <a:p>
            <a:pPr marL="0" indent="0" algn="ctr">
              <a:buNone/>
            </a:pPr>
            <a:endParaRPr lang="en-US" sz="3400" dirty="0"/>
          </a:p>
          <a:p>
            <a:pPr lvl="0"/>
            <a:r>
              <a:rPr lang="en-US" sz="3400" dirty="0"/>
              <a:t>Be prepared to answer the question, “Why Rotary?”  </a:t>
            </a:r>
          </a:p>
          <a:p>
            <a:pPr lvl="0"/>
            <a:r>
              <a:rPr lang="en-US" sz="3400" dirty="0"/>
              <a:t>Be inspired to build membership, enhance public image, and do humanitarian service through The Rotary Foundation</a:t>
            </a:r>
          </a:p>
          <a:p>
            <a:pPr lvl="0"/>
            <a:r>
              <a:rPr lang="en-US" sz="3400" dirty="0"/>
              <a:t>Understand the value of being a Rotarian    </a:t>
            </a:r>
          </a:p>
          <a:p>
            <a:pPr lvl="0"/>
            <a:r>
              <a:rPr lang="en-US" sz="3400" dirty="0"/>
              <a:t>Be inspired to be a part of Rotary’s Public Image campaign, </a:t>
            </a:r>
            <a:r>
              <a:rPr lang="en-US" sz="3400" i="1" dirty="0"/>
              <a:t>People of Action </a:t>
            </a:r>
            <a:endParaRPr lang="en-US" sz="3400" dirty="0"/>
          </a:p>
          <a:p>
            <a:pPr lvl="0"/>
            <a:r>
              <a:rPr lang="en-US" sz="3400" i="1" dirty="0"/>
              <a:t>Be the Inspiration</a:t>
            </a:r>
            <a:r>
              <a:rPr lang="en-US" sz="3400" dirty="0"/>
              <a:t>, living out Rotary’s theme for 2018-19</a:t>
            </a:r>
          </a:p>
          <a:p>
            <a:pPr lvl="0"/>
            <a:r>
              <a:rPr lang="en-US" sz="3400" dirty="0"/>
              <a:t>Take home a One Rotary Toolkit for use in your club</a:t>
            </a:r>
          </a:p>
          <a:p>
            <a:pPr marL="0" indent="0" algn="ctr">
              <a:buNone/>
            </a:pPr>
            <a:endParaRPr lang="en-US" b="1"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41234"/>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2</a:t>
            </a:fld>
            <a:endParaRPr lang="en-US" dirty="0"/>
          </a:p>
        </p:txBody>
      </p:sp>
    </p:spTree>
    <p:extLst>
      <p:ext uri="{BB962C8B-B14F-4D97-AF65-F5344CB8AC3E}">
        <p14:creationId xmlns:p14="http://schemas.microsoft.com/office/powerpoint/2010/main" val="1664968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800" b="1" i="1" dirty="0" smtClean="0"/>
              <a:t>LEAVING IN ACTION</a:t>
            </a:r>
          </a:p>
          <a:p>
            <a:pPr marL="0" indent="0" algn="ctr">
              <a:buNone/>
            </a:pPr>
            <a:endParaRPr lang="en-US" sz="2000" b="1" dirty="0" smtClean="0"/>
          </a:p>
          <a:p>
            <a:pPr lvl="2"/>
            <a:r>
              <a:rPr lang="en-US" sz="4000" dirty="0" smtClean="0"/>
              <a:t>Why Rotary?</a:t>
            </a:r>
          </a:p>
          <a:p>
            <a:pPr lvl="2"/>
            <a:r>
              <a:rPr lang="en-US" sz="4000" dirty="0" smtClean="0"/>
              <a:t>Toolkit to your Club</a:t>
            </a:r>
          </a:p>
          <a:p>
            <a:pPr lvl="2"/>
            <a:r>
              <a:rPr lang="en-US" sz="4000" dirty="0" smtClean="0"/>
              <a:t>Evaluation</a:t>
            </a:r>
          </a:p>
          <a:p>
            <a:pPr lvl="2"/>
            <a:r>
              <a:rPr lang="en-US" sz="4000" dirty="0" smtClean="0"/>
              <a:t>Action…Action…Action…..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20</a:t>
            </a:fld>
            <a:endParaRPr lang="en-US" dirty="0"/>
          </a:p>
        </p:txBody>
      </p:sp>
    </p:spTree>
    <p:extLst>
      <p:ext uri="{BB962C8B-B14F-4D97-AF65-F5344CB8AC3E}">
        <p14:creationId xmlns:p14="http://schemas.microsoft.com/office/powerpoint/2010/main" val="3144591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lgn="ctr">
              <a:buNone/>
            </a:pPr>
            <a:r>
              <a:rPr lang="en-US" b="1" dirty="0" smtClean="0">
                <a:solidFill>
                  <a:srgbClr val="C00000"/>
                </a:solidFill>
              </a:rPr>
              <a:t>Reserved for District Contact List</a:t>
            </a:r>
            <a:endParaRPr lang="en-US"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21</a:t>
            </a:fld>
            <a:endParaRPr lang="en-US" dirty="0"/>
          </a:p>
        </p:txBody>
      </p:sp>
    </p:spTree>
    <p:extLst>
      <p:ext uri="{BB962C8B-B14F-4D97-AF65-F5344CB8AC3E}">
        <p14:creationId xmlns:p14="http://schemas.microsoft.com/office/powerpoint/2010/main" val="315255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marL="0" indent="0">
              <a:buNone/>
            </a:pPr>
            <a:endParaRPr lang="en-US" dirty="0" smtClean="0"/>
          </a:p>
          <a:p>
            <a:pPr marL="0" indent="0">
              <a:buNone/>
            </a:pPr>
            <a:endParaRPr lang="en-US" dirty="0" smtClean="0"/>
          </a:p>
          <a:p>
            <a:pPr marL="0" indent="0">
              <a:buNone/>
            </a:pPr>
            <a:r>
              <a:rPr lang="en-US" sz="4800" b="1" dirty="0" smtClean="0"/>
              <a:t>How the District help your club?</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22</a:t>
            </a:fld>
            <a:endParaRPr lang="en-US" dirty="0"/>
          </a:p>
        </p:txBody>
      </p:sp>
    </p:spTree>
    <p:extLst>
      <p:ext uri="{BB962C8B-B14F-4D97-AF65-F5344CB8AC3E}">
        <p14:creationId xmlns:p14="http://schemas.microsoft.com/office/powerpoint/2010/main" val="906067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lgn="ctr">
              <a:buNone/>
            </a:pPr>
            <a:r>
              <a:rPr lang="en-US" b="1" dirty="0" smtClean="0">
                <a:solidFill>
                  <a:srgbClr val="C00000"/>
                </a:solidFill>
              </a:rPr>
              <a:t>Reserved for Other District Information</a:t>
            </a:r>
            <a:endParaRPr lang="en-US"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23</a:t>
            </a:fld>
            <a:endParaRPr lang="en-US" dirty="0"/>
          </a:p>
        </p:txBody>
      </p:sp>
    </p:spTree>
    <p:extLst>
      <p:ext uri="{BB962C8B-B14F-4D97-AF65-F5344CB8AC3E}">
        <p14:creationId xmlns:p14="http://schemas.microsoft.com/office/powerpoint/2010/main" val="3305113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b="1" dirty="0" smtClean="0"/>
          </a:p>
          <a:p>
            <a:pPr marL="0" indent="0" algn="ctr">
              <a:buNone/>
            </a:pPr>
            <a:r>
              <a:rPr lang="en-US" sz="3600" b="1" dirty="0" smtClean="0"/>
              <a:t>Please take a few minutes to give us your feedback on this One Rotary Summit.</a:t>
            </a:r>
          </a:p>
          <a:p>
            <a:pPr marL="0" indent="0" algn="ctr">
              <a:buNone/>
            </a:pPr>
            <a:endParaRPr lang="en-US" sz="3600" b="1" dirty="0"/>
          </a:p>
          <a:p>
            <a:pPr marL="0" indent="0" algn="ctr">
              <a:buNone/>
            </a:pPr>
            <a:r>
              <a:rPr lang="en-US" sz="3600" b="1" dirty="0" smtClean="0">
                <a:solidFill>
                  <a:srgbClr val="C00000"/>
                </a:solidFill>
              </a:rPr>
              <a:t>Give instructions on how to….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81000"/>
            <a:ext cx="3009900" cy="6400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453" y="5211795"/>
            <a:ext cx="1463040" cy="1463040"/>
          </a:xfrm>
          <a:prstGeom prst="rect">
            <a:avLst/>
          </a:prstGeom>
        </p:spPr>
      </p:pic>
      <p:sp>
        <p:nvSpPr>
          <p:cNvPr id="6" name="Slide Number Placeholder 5"/>
          <p:cNvSpPr>
            <a:spLocks noGrp="1"/>
          </p:cNvSpPr>
          <p:nvPr>
            <p:ph type="sldNum" sz="quarter" idx="12"/>
          </p:nvPr>
        </p:nvSpPr>
        <p:spPr/>
        <p:txBody>
          <a:bodyPr/>
          <a:lstStyle/>
          <a:p>
            <a:fld id="{4D021521-06EB-4D7A-BBF3-466E9B724ABD}" type="slidenum">
              <a:rPr lang="en-US" smtClean="0"/>
              <a:t>24</a:t>
            </a:fld>
            <a:endParaRPr lang="en-US" dirty="0"/>
          </a:p>
        </p:txBody>
      </p:sp>
    </p:spTree>
    <p:extLst>
      <p:ext uri="{BB962C8B-B14F-4D97-AF65-F5344CB8AC3E}">
        <p14:creationId xmlns:p14="http://schemas.microsoft.com/office/powerpoint/2010/main" val="3512939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smtClean="0"/>
              <a:t>THANKS FOR ATTENDING THIS</a:t>
            </a:r>
          </a:p>
          <a:p>
            <a:pPr marL="0" indent="0" algn="ctr">
              <a:buNone/>
            </a:pPr>
            <a:endParaRPr lang="en-US" sz="3600" b="1" dirty="0" smtClean="0"/>
          </a:p>
          <a:p>
            <a:pPr marL="0" indent="0" algn="ctr">
              <a:buNone/>
            </a:pPr>
            <a:r>
              <a:rPr lang="en-US" sz="3600" b="1" dirty="0" smtClean="0"/>
              <a:t>ROTARY DISTRICT </a:t>
            </a:r>
            <a:r>
              <a:rPr lang="en-US" sz="3600" b="1" dirty="0" smtClean="0">
                <a:solidFill>
                  <a:srgbClr val="C00000"/>
                </a:solidFill>
              </a:rPr>
              <a:t>XXXX</a:t>
            </a:r>
          </a:p>
          <a:p>
            <a:pPr marL="0" indent="0" algn="ctr">
              <a:buNone/>
            </a:pPr>
            <a:endParaRPr lang="en-US" sz="3600" b="1" dirty="0" smtClean="0"/>
          </a:p>
          <a:p>
            <a:pPr marL="0" indent="0" algn="ctr">
              <a:buNone/>
            </a:pPr>
            <a:r>
              <a:rPr lang="en-US" sz="3600" b="1" dirty="0" smtClean="0"/>
              <a:t>ONE ROTARY SUMMIT</a:t>
            </a:r>
          </a:p>
          <a:p>
            <a:pPr marL="0" indent="0" algn="ctr">
              <a:buNone/>
            </a:pP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81000"/>
            <a:ext cx="3009900" cy="6400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453" y="5211795"/>
            <a:ext cx="1463040" cy="1463040"/>
          </a:xfrm>
          <a:prstGeom prst="rect">
            <a:avLst/>
          </a:prstGeom>
        </p:spPr>
      </p:pic>
      <p:sp>
        <p:nvSpPr>
          <p:cNvPr id="6" name="Slide Number Placeholder 5"/>
          <p:cNvSpPr>
            <a:spLocks noGrp="1"/>
          </p:cNvSpPr>
          <p:nvPr>
            <p:ph type="sldNum" sz="quarter" idx="12"/>
          </p:nvPr>
        </p:nvSpPr>
        <p:spPr/>
        <p:txBody>
          <a:bodyPr/>
          <a:lstStyle/>
          <a:p>
            <a:fld id="{4D021521-06EB-4D7A-BBF3-466E9B724ABD}" type="slidenum">
              <a:rPr lang="en-US" smtClean="0"/>
              <a:t>25</a:t>
            </a:fld>
            <a:endParaRPr lang="en-US" dirty="0"/>
          </a:p>
        </p:txBody>
      </p:sp>
    </p:spTree>
    <p:extLst>
      <p:ext uri="{BB962C8B-B14F-4D97-AF65-F5344CB8AC3E}">
        <p14:creationId xmlns:p14="http://schemas.microsoft.com/office/powerpoint/2010/main" val="3812467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533400" y="922307"/>
            <a:ext cx="82296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endParaRPr lang="en-US" altLang="en-US" sz="4000" b="1" dirty="0" smtClean="0">
              <a:latin typeface="Calibri" pitchFamily="34" charset="0"/>
              <a:ea typeface="ＭＳ Ｐゴシック" pitchFamily="34" charset="-128"/>
            </a:endParaRPr>
          </a:p>
        </p:txBody>
      </p:sp>
      <p:sp>
        <p:nvSpPr>
          <p:cNvPr id="18435" name="Content Placeholder 2"/>
          <p:cNvSpPr>
            <a:spLocks noGrp="1"/>
          </p:cNvSpPr>
          <p:nvPr>
            <p:ph idx="1"/>
          </p:nvPr>
        </p:nvSpPr>
        <p:spPr bwMode="auto">
          <a:xfrm>
            <a:off x="448654" y="1373025"/>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p:txBody>
      </p:sp>
      <p:pic>
        <p:nvPicPr>
          <p:cNvPr id="18436"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891665" y="3962400"/>
            <a:ext cx="146304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034" y="685800"/>
            <a:ext cx="3657600" cy="777815"/>
          </a:xfrm>
          <a:prstGeom prst="rect">
            <a:avLst/>
          </a:prstGeom>
        </p:spPr>
      </p:pic>
      <p:sp>
        <p:nvSpPr>
          <p:cNvPr id="2" name="Slide Number Placeholder 1"/>
          <p:cNvSpPr>
            <a:spLocks noGrp="1"/>
          </p:cNvSpPr>
          <p:nvPr>
            <p:ph type="sldNum" sz="quarter" idx="12"/>
          </p:nvPr>
        </p:nvSpPr>
        <p:spPr/>
        <p:txBody>
          <a:bodyPr/>
          <a:lstStyle/>
          <a:p>
            <a:fld id="{4D021521-06EB-4D7A-BBF3-466E9B724ABD}" type="slidenum">
              <a:rPr lang="en-US" smtClean="0"/>
              <a:t>26</a:t>
            </a:fld>
            <a:endParaRPr lang="en-US" dirty="0"/>
          </a:p>
        </p:txBody>
      </p:sp>
    </p:spTree>
    <p:extLst>
      <p:ext uri="{BB962C8B-B14F-4D97-AF65-F5344CB8AC3E}">
        <p14:creationId xmlns:p14="http://schemas.microsoft.com/office/powerpoint/2010/main" val="3723887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533400" y="922307"/>
            <a:ext cx="82296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en-US" altLang="en-US" b="1" dirty="0" smtClean="0">
                <a:latin typeface="Calibri" pitchFamily="34" charset="0"/>
                <a:ea typeface="ＭＳ Ｐゴシック" pitchFamily="34" charset="-128"/>
              </a:rPr>
              <a:t/>
            </a:r>
            <a:br>
              <a:rPr lang="en-US" altLang="en-US" b="1" dirty="0" smtClean="0">
                <a:latin typeface="Calibri" pitchFamily="34" charset="0"/>
                <a:ea typeface="ＭＳ Ｐゴシック" pitchFamily="34" charset="-128"/>
              </a:rPr>
            </a:br>
            <a:r>
              <a:rPr lang="en-US" altLang="en-US" b="1" dirty="0" smtClean="0">
                <a:latin typeface="Calibri" pitchFamily="34" charset="0"/>
                <a:ea typeface="ＭＳ Ｐゴシック" pitchFamily="34" charset="-128"/>
              </a:rPr>
              <a:t>Welcome Video</a:t>
            </a:r>
          </a:p>
        </p:txBody>
      </p:sp>
      <p:sp>
        <p:nvSpPr>
          <p:cNvPr id="18435" name="Content Placeholder 2"/>
          <p:cNvSpPr>
            <a:spLocks noGrp="1"/>
          </p:cNvSpPr>
          <p:nvPr>
            <p:ph idx="1"/>
          </p:nvPr>
        </p:nvSpPr>
        <p:spPr bwMode="auto">
          <a:xfrm>
            <a:off x="448654" y="1373025"/>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p:txBody>
      </p:sp>
      <p:pic>
        <p:nvPicPr>
          <p:cNvPr id="18436"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0" y="3810000"/>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034" y="762000"/>
            <a:ext cx="3657600" cy="777815"/>
          </a:xfrm>
          <a:prstGeom prst="rect">
            <a:avLst/>
          </a:prstGeom>
        </p:spPr>
      </p:pic>
      <p:sp>
        <p:nvSpPr>
          <p:cNvPr id="2" name="Slide Number Placeholder 1"/>
          <p:cNvSpPr>
            <a:spLocks noGrp="1"/>
          </p:cNvSpPr>
          <p:nvPr>
            <p:ph type="sldNum" sz="quarter" idx="12"/>
          </p:nvPr>
        </p:nvSpPr>
        <p:spPr/>
        <p:txBody>
          <a:bodyPr/>
          <a:lstStyle/>
          <a:p>
            <a:fld id="{4D021521-06EB-4D7A-BBF3-466E9B724ABD}" type="slidenum">
              <a:rPr lang="en-US" smtClean="0"/>
              <a:t>3</a:t>
            </a:fld>
            <a:endParaRPr lang="en-US" dirty="0"/>
          </a:p>
        </p:txBody>
      </p:sp>
    </p:spTree>
    <p:extLst>
      <p:ext uri="{BB962C8B-B14F-4D97-AF65-F5344CB8AC3E}">
        <p14:creationId xmlns:p14="http://schemas.microsoft.com/office/powerpoint/2010/main" val="308514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bwMode="auto">
          <a:xfrm>
            <a:off x="0" y="112295"/>
            <a:ext cx="9144000" cy="978540"/>
          </a:xfrm>
          <a:solidFill>
            <a:schemeClr val="tx1">
              <a:lumMod val="85000"/>
            </a:schemeClr>
          </a:solidFill>
          <a:extLst/>
        </p:spPr>
        <p:txBody>
          <a:bodyPr vert="horz" wrap="square" numCol="1" compatLnSpc="1">
            <a:prstTxWarp prst="textNoShape">
              <a:avLst/>
            </a:prstTxWarp>
            <a:normAutofit fontScale="90000"/>
          </a:bodyPr>
          <a:lstStyle/>
          <a:p>
            <a:r>
              <a:rPr lang="en-US" sz="3200" b="1" dirty="0" smtClean="0">
                <a:latin typeface="Arial Narrow" charset="0"/>
                <a:ea typeface="MS PGothic" charset="0"/>
                <a:cs typeface="Arial Narrow" charset="0"/>
              </a:rPr>
              <a:t> </a:t>
            </a:r>
            <a:r>
              <a:rPr lang="en-US" sz="3200" b="1" dirty="0" smtClean="0">
                <a:solidFill>
                  <a:schemeClr val="bg2"/>
                </a:solidFill>
                <a:latin typeface="Arial Narrow" charset="0"/>
                <a:ea typeface="MS PGothic" charset="0"/>
                <a:cs typeface="Arial Narrow" charset="0"/>
              </a:rPr>
              <a:t>ONE ROTARY</a:t>
            </a:r>
            <a:r>
              <a:rPr lang="en-US" sz="3200" b="1" dirty="0" smtClean="0">
                <a:latin typeface="Arial Narrow" charset="0"/>
                <a:ea typeface="MS PGothic" charset="0"/>
                <a:cs typeface="Arial Narrow" charset="0"/>
              </a:rPr>
              <a:t/>
            </a:r>
            <a:br>
              <a:rPr lang="en-US" sz="3200" b="1" dirty="0" smtClean="0">
                <a:latin typeface="Arial Narrow" charset="0"/>
                <a:ea typeface="MS PGothic" charset="0"/>
                <a:cs typeface="Arial Narrow" charset="0"/>
              </a:rPr>
            </a:br>
            <a:r>
              <a:rPr lang="en-US" sz="3200" b="1" dirty="0" smtClean="0">
                <a:solidFill>
                  <a:schemeClr val="bg1"/>
                </a:solidFill>
                <a:latin typeface="Arial Narrow" charset="0"/>
                <a:ea typeface="MS PGothic" charset="0"/>
                <a:cs typeface="Arial Narrow" charset="0"/>
              </a:rPr>
              <a:t>STRENGTH IN ONE AREA SUPPORTS THE OTHERS</a:t>
            </a:r>
            <a:endParaRPr lang="en-US" sz="3200" b="1" dirty="0">
              <a:solidFill>
                <a:schemeClr val="bg1"/>
              </a:solidFill>
              <a:latin typeface="Arial Narrow" charset="0"/>
              <a:ea typeface="MS PGothic" charset="0"/>
              <a:cs typeface="Arial Narrow" charset="0"/>
            </a:endParaRPr>
          </a:p>
        </p:txBody>
      </p:sp>
      <p:sp>
        <p:nvSpPr>
          <p:cNvPr id="78850" name="TextBox 7"/>
          <p:cNvSpPr txBox="1">
            <a:spLocks noChangeArrowheads="1"/>
          </p:cNvSpPr>
          <p:nvPr/>
        </p:nvSpPr>
        <p:spPr bwMode="auto">
          <a:xfrm>
            <a:off x="5346086" y="1400140"/>
            <a:ext cx="37979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smtClean="0">
                <a:latin typeface="Georgia" charset="0"/>
                <a:ea typeface="MS PGothic" charset="0"/>
                <a:cs typeface="MS PGothic" charset="0"/>
              </a:rPr>
              <a:t>Increased membership </a:t>
            </a:r>
            <a:r>
              <a:rPr lang="en-US" sz="2000" b="1" dirty="0">
                <a:latin typeface="Georgia" charset="0"/>
                <a:ea typeface="MS PGothic" charset="0"/>
                <a:cs typeface="MS PGothic" charset="0"/>
              </a:rPr>
              <a:t>= </a:t>
            </a:r>
            <a:endParaRPr lang="en-US" sz="2000" b="1" dirty="0" smtClean="0">
              <a:latin typeface="Georgia" charset="0"/>
              <a:ea typeface="MS PGothic" charset="0"/>
              <a:cs typeface="MS PGothic" charset="0"/>
            </a:endParaRPr>
          </a:p>
          <a:p>
            <a:pPr eaLnBrk="1" hangingPunct="1"/>
            <a:r>
              <a:rPr lang="en-US" sz="2000" b="1" dirty="0">
                <a:latin typeface="Georgia" charset="0"/>
                <a:ea typeface="MS PGothic" charset="0"/>
                <a:cs typeface="MS PGothic" charset="0"/>
              </a:rPr>
              <a:t>M</a:t>
            </a:r>
            <a:r>
              <a:rPr lang="en-US" sz="2000" b="1" dirty="0" smtClean="0">
                <a:latin typeface="Georgia" charset="0"/>
                <a:ea typeface="MS PGothic" charset="0"/>
                <a:cs typeface="MS PGothic" charset="0"/>
              </a:rPr>
              <a:t>ore donors/contributors</a:t>
            </a:r>
          </a:p>
          <a:p>
            <a:pPr eaLnBrk="1" hangingPunct="1"/>
            <a:endParaRPr lang="en-US" sz="2000" b="1" dirty="0">
              <a:latin typeface="Georgia" charset="0"/>
              <a:ea typeface="MS PGothic" charset="0"/>
              <a:cs typeface="MS PGothic" charset="0"/>
            </a:endParaRPr>
          </a:p>
        </p:txBody>
      </p:sp>
      <p:sp>
        <p:nvSpPr>
          <p:cNvPr id="78851" name="TextBox 8"/>
          <p:cNvSpPr txBox="1">
            <a:spLocks noChangeArrowheads="1"/>
          </p:cNvSpPr>
          <p:nvPr/>
        </p:nvSpPr>
        <p:spPr bwMode="auto">
          <a:xfrm>
            <a:off x="4229325" y="5143884"/>
            <a:ext cx="4962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smtClean="0">
                <a:latin typeface="Georgia" charset="0"/>
                <a:ea typeface="MS PGothic" charset="0"/>
                <a:cs typeface="MS PGothic" charset="0"/>
              </a:rPr>
              <a:t>More donors/contributors </a:t>
            </a:r>
            <a:r>
              <a:rPr lang="en-US" sz="2000" b="1" dirty="0">
                <a:latin typeface="Georgia" charset="0"/>
                <a:ea typeface="MS PGothic" charset="0"/>
                <a:cs typeface="MS PGothic" charset="0"/>
              </a:rPr>
              <a:t>= </a:t>
            </a:r>
            <a:r>
              <a:rPr lang="en-US" sz="2000" b="1" dirty="0" smtClean="0">
                <a:latin typeface="Georgia" charset="0"/>
                <a:ea typeface="MS PGothic" charset="0"/>
                <a:cs typeface="MS PGothic" charset="0"/>
              </a:rPr>
              <a:t>Great programs/projects</a:t>
            </a:r>
            <a:endParaRPr lang="en-US" sz="2000" b="1" dirty="0">
              <a:latin typeface="Georgia" charset="0"/>
              <a:ea typeface="MS PGothic" charset="0"/>
              <a:cs typeface="MS PGothic" charset="0"/>
            </a:endParaRPr>
          </a:p>
        </p:txBody>
      </p:sp>
      <p:sp>
        <p:nvSpPr>
          <p:cNvPr id="78852" name="TextBox 9"/>
          <p:cNvSpPr txBox="1">
            <a:spLocks noChangeArrowheads="1"/>
          </p:cNvSpPr>
          <p:nvPr/>
        </p:nvSpPr>
        <p:spPr bwMode="auto">
          <a:xfrm>
            <a:off x="188132" y="5143884"/>
            <a:ext cx="44054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smtClean="0">
                <a:latin typeface="Georgia" charset="0"/>
                <a:ea typeface="MS PGothic" charset="0"/>
                <a:cs typeface="MS PGothic" charset="0"/>
              </a:rPr>
              <a:t>Great programs/projects  = Positive public </a:t>
            </a:r>
            <a:r>
              <a:rPr lang="en-US" sz="2000" b="1" dirty="0">
                <a:latin typeface="Georgia" charset="0"/>
                <a:ea typeface="MS PGothic" charset="0"/>
                <a:cs typeface="MS PGothic" charset="0"/>
              </a:rPr>
              <a:t>image</a:t>
            </a:r>
          </a:p>
        </p:txBody>
      </p:sp>
      <p:sp>
        <p:nvSpPr>
          <p:cNvPr id="78853" name="TextBox 10"/>
          <p:cNvSpPr txBox="1">
            <a:spLocks noChangeArrowheads="1"/>
          </p:cNvSpPr>
          <p:nvPr/>
        </p:nvSpPr>
        <p:spPr bwMode="auto">
          <a:xfrm>
            <a:off x="152399" y="1295400"/>
            <a:ext cx="3657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smtClean="0">
                <a:latin typeface="Georgia" charset="0"/>
                <a:ea typeface="MS PGothic" charset="0"/>
                <a:cs typeface="MS PGothic" charset="0"/>
              </a:rPr>
              <a:t>Positive public </a:t>
            </a:r>
            <a:r>
              <a:rPr lang="en-US" sz="2000" b="1" dirty="0">
                <a:latin typeface="Georgia" charset="0"/>
                <a:ea typeface="MS PGothic" charset="0"/>
                <a:cs typeface="MS PGothic" charset="0"/>
              </a:rPr>
              <a:t>i</a:t>
            </a:r>
            <a:r>
              <a:rPr lang="en-US" sz="2000" b="1" dirty="0" smtClean="0">
                <a:latin typeface="Georgia" charset="0"/>
                <a:ea typeface="MS PGothic" charset="0"/>
                <a:cs typeface="MS PGothic" charset="0"/>
              </a:rPr>
              <a:t>mage = Increased membership</a:t>
            </a:r>
          </a:p>
        </p:txBody>
      </p:sp>
      <p:graphicFrame>
        <p:nvGraphicFramePr>
          <p:cNvPr id="3" name="Diagram 2"/>
          <p:cNvGraphicFramePr/>
          <p:nvPr>
            <p:extLst>
              <p:ext uri="{D42A27DB-BD31-4B8C-83A1-F6EECF244321}">
                <p14:modId xmlns:p14="http://schemas.microsoft.com/office/powerpoint/2010/main" val="2087242128"/>
              </p:ext>
            </p:extLst>
          </p:nvPr>
        </p:nvGraphicFramePr>
        <p:xfrm>
          <a:off x="2149277" y="1986911"/>
          <a:ext cx="456131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4200" y="6071787"/>
            <a:ext cx="2667293" cy="548640"/>
          </a:xfrm>
          <a:prstGeom prst="rect">
            <a:avLst/>
          </a:prstGeom>
        </p:spPr>
      </p:pic>
      <p:sp>
        <p:nvSpPr>
          <p:cNvPr id="2" name="Slide Number Placeholder 1"/>
          <p:cNvSpPr>
            <a:spLocks noGrp="1"/>
          </p:cNvSpPr>
          <p:nvPr>
            <p:ph type="sldNum" sz="quarter" idx="12"/>
          </p:nvPr>
        </p:nvSpPr>
        <p:spPr/>
        <p:txBody>
          <a:bodyPr/>
          <a:lstStyle/>
          <a:p>
            <a:fld id="{4D021521-06EB-4D7A-BBF3-466E9B724ABD}" type="slidenum">
              <a:rPr lang="en-US" smtClean="0"/>
              <a:t>4</a:t>
            </a:fld>
            <a:endParaRPr lang="en-US" dirty="0"/>
          </a:p>
        </p:txBody>
      </p:sp>
    </p:spTree>
    <p:custDataLst>
      <p:tags r:id="rId1"/>
    </p:custDataLst>
    <p:extLst>
      <p:ext uri="{BB962C8B-B14F-4D97-AF65-F5344CB8AC3E}">
        <p14:creationId xmlns:p14="http://schemas.microsoft.com/office/powerpoint/2010/main" val="179262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4400" b="1" dirty="0" smtClean="0"/>
              <a:t>Rotary’s Vision Statement</a:t>
            </a:r>
          </a:p>
          <a:p>
            <a:pPr marL="0" indent="0" algn="ctr">
              <a:buNone/>
            </a:pPr>
            <a:r>
              <a:rPr lang="en-US" sz="4400" dirty="0" smtClean="0"/>
              <a:t>Together</a:t>
            </a:r>
            <a:r>
              <a:rPr lang="en-US" sz="4400" dirty="0"/>
              <a:t>, we see a world where people unite and take action </a:t>
            </a:r>
            <a:endParaRPr lang="en-US" sz="4400" dirty="0" smtClean="0"/>
          </a:p>
          <a:p>
            <a:pPr marL="0" indent="0" algn="ctr">
              <a:buNone/>
            </a:pPr>
            <a:r>
              <a:rPr lang="en-US" sz="4400" dirty="0" smtClean="0"/>
              <a:t>to </a:t>
            </a:r>
            <a:r>
              <a:rPr lang="en-US" sz="4400" dirty="0"/>
              <a:t>create lasting change — </a:t>
            </a:r>
            <a:endParaRPr lang="en-US" sz="4400" dirty="0" smtClean="0"/>
          </a:p>
          <a:p>
            <a:pPr marL="0" indent="0" algn="ctr">
              <a:buNone/>
            </a:pPr>
            <a:r>
              <a:rPr lang="en-US" sz="4400" dirty="0" smtClean="0"/>
              <a:t>across </a:t>
            </a:r>
            <a:r>
              <a:rPr lang="en-US" sz="4400" dirty="0"/>
              <a:t>the globe, </a:t>
            </a:r>
            <a:endParaRPr lang="en-US" sz="4400" dirty="0" smtClean="0"/>
          </a:p>
          <a:p>
            <a:pPr marL="0" indent="0" algn="ctr">
              <a:buNone/>
            </a:pPr>
            <a:r>
              <a:rPr lang="en-US" sz="4400" dirty="0" smtClean="0"/>
              <a:t>in </a:t>
            </a:r>
            <a:r>
              <a:rPr lang="en-US" sz="4400" dirty="0"/>
              <a:t>our communities, </a:t>
            </a:r>
            <a:endParaRPr lang="en-US" sz="4400" dirty="0" smtClean="0"/>
          </a:p>
          <a:p>
            <a:pPr marL="0" indent="0" algn="ctr">
              <a:buNone/>
            </a:pPr>
            <a:r>
              <a:rPr lang="en-US" sz="4400" dirty="0" smtClean="0"/>
              <a:t>and </a:t>
            </a:r>
            <a:r>
              <a:rPr lang="en-US" sz="4400" dirty="0"/>
              <a:t>in ourselves.</a:t>
            </a:r>
          </a:p>
          <a:p>
            <a:pPr marL="0" indent="0" algn="ctr">
              <a:buNone/>
            </a:pPr>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5</a:t>
            </a:fld>
            <a:endParaRPr lang="en-US" dirty="0"/>
          </a:p>
        </p:txBody>
      </p:sp>
    </p:spTree>
    <p:extLst>
      <p:ext uri="{BB962C8B-B14F-4D97-AF65-F5344CB8AC3E}">
        <p14:creationId xmlns:p14="http://schemas.microsoft.com/office/powerpoint/2010/main" val="2633975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4000" b="1" dirty="0" smtClean="0"/>
              <a:t>Outline of Our Summit Today</a:t>
            </a:r>
          </a:p>
          <a:p>
            <a:pPr marL="0" indent="0" algn="ctr">
              <a:buNone/>
            </a:pPr>
            <a:endParaRPr lang="en-US" dirty="0"/>
          </a:p>
          <a:p>
            <a:pPr lvl="5"/>
            <a:r>
              <a:rPr lang="en-US" sz="3600" b="1" dirty="0" smtClean="0"/>
              <a:t>Setting the Stage</a:t>
            </a:r>
          </a:p>
          <a:p>
            <a:pPr lvl="5"/>
            <a:r>
              <a:rPr lang="en-US" sz="3600" b="1" dirty="0" smtClean="0"/>
              <a:t>Sharing Ideas</a:t>
            </a:r>
          </a:p>
          <a:p>
            <a:pPr lvl="5"/>
            <a:r>
              <a:rPr lang="en-US" sz="3600" b="1" dirty="0" smtClean="0"/>
              <a:t>Break </a:t>
            </a:r>
          </a:p>
          <a:p>
            <a:pPr lvl="5"/>
            <a:r>
              <a:rPr lang="en-US" sz="3600" b="1" dirty="0" smtClean="0"/>
              <a:t>Viewing of Results from Tables</a:t>
            </a:r>
            <a:r>
              <a:rPr lang="en-US" sz="3600" dirty="0" smtClean="0"/>
              <a:t> </a:t>
            </a:r>
            <a:endParaRPr lang="en-US" sz="3600" b="1" dirty="0" smtClean="0"/>
          </a:p>
          <a:p>
            <a:pPr lvl="5"/>
            <a:r>
              <a:rPr lang="en-US" sz="3600" b="1" dirty="0" smtClean="0"/>
              <a:t>Moving to Action</a:t>
            </a:r>
          </a:p>
          <a:p>
            <a:pPr lvl="5"/>
            <a:r>
              <a:rPr lang="en-US" sz="3600" b="1" dirty="0" smtClean="0"/>
              <a:t>Leaving in Action</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6</a:t>
            </a:fld>
            <a:endParaRPr lang="en-US" dirty="0"/>
          </a:p>
        </p:txBody>
      </p:sp>
    </p:spTree>
    <p:extLst>
      <p:ext uri="{BB962C8B-B14F-4D97-AF65-F5344CB8AC3E}">
        <p14:creationId xmlns:p14="http://schemas.microsoft.com/office/powerpoint/2010/main" val="3520695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000" b="1" i="1" dirty="0" smtClean="0"/>
              <a:t>Setting the Stage</a:t>
            </a:r>
          </a:p>
          <a:p>
            <a:pPr marL="0" indent="0" algn="ctr">
              <a:buNone/>
            </a:pPr>
            <a:endParaRPr lang="en-US" dirty="0" smtClean="0"/>
          </a:p>
          <a:p>
            <a:pPr marL="0" indent="0" algn="ctr">
              <a:buNone/>
            </a:pPr>
            <a:r>
              <a:rPr lang="en-US" b="1" dirty="0" smtClean="0"/>
              <a:t>Membership</a:t>
            </a:r>
          </a:p>
          <a:p>
            <a:pPr marL="0" indent="0" algn="ctr">
              <a:buNone/>
            </a:pPr>
            <a:endParaRPr lang="en-US" b="1" dirty="0" smtClean="0"/>
          </a:p>
          <a:p>
            <a:pPr marL="0" indent="0" algn="ctr">
              <a:buNone/>
            </a:pPr>
            <a:r>
              <a:rPr lang="en-US" b="1" dirty="0" smtClean="0"/>
              <a:t>The Rotary Foundation</a:t>
            </a:r>
          </a:p>
          <a:p>
            <a:pPr marL="0" indent="0" algn="ctr">
              <a:buNone/>
            </a:pPr>
            <a:endParaRPr lang="en-US" b="1" dirty="0" smtClean="0"/>
          </a:p>
          <a:p>
            <a:pPr marL="0" indent="0" algn="ctr">
              <a:buNone/>
            </a:pPr>
            <a:r>
              <a:rPr lang="en-US" b="1" dirty="0"/>
              <a:t>Public Image</a:t>
            </a:r>
          </a:p>
          <a:p>
            <a:pPr marL="0" indent="0" algn="ctr">
              <a:buNone/>
            </a:pPr>
            <a:r>
              <a:rPr lang="en-US" b="1" dirty="0" smtClean="0"/>
              <a:t>People of Action Campaign</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7</a:t>
            </a:fld>
            <a:endParaRPr lang="en-US" dirty="0"/>
          </a:p>
        </p:txBody>
      </p:sp>
    </p:spTree>
    <p:extLst>
      <p:ext uri="{BB962C8B-B14F-4D97-AF65-F5344CB8AC3E}">
        <p14:creationId xmlns:p14="http://schemas.microsoft.com/office/powerpoint/2010/main" val="38126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i="1" dirty="0" smtClean="0"/>
              <a:t>Setting the Stage</a:t>
            </a:r>
          </a:p>
          <a:p>
            <a:pPr marL="0" indent="0" algn="ctr">
              <a:buNone/>
            </a:pPr>
            <a:endParaRPr lang="en-US" dirty="0" smtClean="0"/>
          </a:p>
          <a:p>
            <a:pPr marL="0" indent="0" algn="ctr">
              <a:buNone/>
            </a:pPr>
            <a:r>
              <a:rPr lang="en-US" sz="5400" dirty="0" smtClean="0"/>
              <a:t>Membership</a:t>
            </a:r>
          </a:p>
          <a:p>
            <a:pPr marL="0" indent="0" algn="ctr">
              <a:buNone/>
            </a:pPr>
            <a:endParaRPr lang="en-US" dirty="0" smtClean="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8</a:t>
            </a:fld>
            <a:endParaRPr lang="en-US" dirty="0"/>
          </a:p>
        </p:txBody>
      </p:sp>
    </p:spTree>
    <p:extLst>
      <p:ext uri="{BB962C8B-B14F-4D97-AF65-F5344CB8AC3E}">
        <p14:creationId xmlns:p14="http://schemas.microsoft.com/office/powerpoint/2010/main" val="291031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i="1" dirty="0" smtClean="0"/>
              <a:t>Setting the Stage</a:t>
            </a:r>
          </a:p>
          <a:p>
            <a:pPr marL="0" indent="0" algn="ctr">
              <a:buNone/>
            </a:pPr>
            <a:endParaRPr lang="en-US" dirty="0" smtClean="0"/>
          </a:p>
          <a:p>
            <a:pPr marL="0" indent="0" algn="ctr">
              <a:buNone/>
            </a:pPr>
            <a:r>
              <a:rPr lang="en-US" sz="5400" dirty="0" smtClean="0"/>
              <a:t>The Rotary Foundation</a:t>
            </a:r>
          </a:p>
          <a:p>
            <a:pPr marL="0" indent="0" algn="ctr">
              <a:buNone/>
            </a:pPr>
            <a:endParaRPr lang="en-US" dirty="0" smtClean="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9</a:t>
            </a:fld>
            <a:endParaRPr lang="en-US" dirty="0"/>
          </a:p>
        </p:txBody>
      </p:sp>
    </p:spTree>
    <p:extLst>
      <p:ext uri="{BB962C8B-B14F-4D97-AF65-F5344CB8AC3E}">
        <p14:creationId xmlns:p14="http://schemas.microsoft.com/office/powerpoint/2010/main" val="3775280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Office Theme">
  <a:themeElements>
    <a:clrScheme name="Custom 2">
      <a:dk1>
        <a:srgbClr val="0055AB"/>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609</TotalTime>
  <Words>493</Words>
  <Application>Microsoft Office PowerPoint</Application>
  <PresentationFormat>On-screen Show (4:3)</PresentationFormat>
  <Paragraphs>172</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 Welcome Video</vt:lpstr>
      <vt:lpstr> ONE ROTARY STRENGTH IN ONE AREA SUPPORTS THE OTHERS</vt:lpstr>
      <vt:lpstr>PowerPoint Presentation</vt:lpstr>
      <vt:lpstr>PowerPoint Presentation</vt:lpstr>
      <vt:lpstr>PowerPoint Presentation</vt:lpstr>
      <vt:lpstr>PowerPoint Presentation</vt:lpstr>
      <vt:lpstr>PowerPoint Presentation</vt:lpstr>
      <vt:lpstr>PowerPoint Presentation</vt:lpstr>
      <vt:lpstr>Campaign Creative – social media graphics</vt:lpstr>
      <vt:lpstr>Campaign Creative - print</vt:lpstr>
      <vt:lpstr>Campaign Creative – social media graphics</vt:lpstr>
      <vt:lpstr>Campaign Creative - 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District  xxxx</dc:title>
  <dc:creator>Newell Krogmann</dc:creator>
  <cp:lastModifiedBy>Newell Krogmann</cp:lastModifiedBy>
  <cp:revision>37</cp:revision>
  <cp:lastPrinted>2018-07-13T22:51:32Z</cp:lastPrinted>
  <dcterms:created xsi:type="dcterms:W3CDTF">2017-07-23T16:02:26Z</dcterms:created>
  <dcterms:modified xsi:type="dcterms:W3CDTF">2018-07-13T22:52:48Z</dcterms:modified>
</cp:coreProperties>
</file>