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22"/>
  </p:notesMasterIdLst>
  <p:sldIdLst>
    <p:sldId id="256" r:id="rId2"/>
    <p:sldId id="257" r:id="rId3"/>
    <p:sldId id="276" r:id="rId4"/>
    <p:sldId id="299" r:id="rId5"/>
    <p:sldId id="262" r:id="rId6"/>
    <p:sldId id="260" r:id="rId7"/>
    <p:sldId id="263" r:id="rId8"/>
    <p:sldId id="264" r:id="rId9"/>
    <p:sldId id="265" r:id="rId10"/>
    <p:sldId id="266" r:id="rId11"/>
    <p:sldId id="261" r:id="rId12"/>
    <p:sldId id="267" r:id="rId13"/>
    <p:sldId id="258" r:id="rId14"/>
    <p:sldId id="268" r:id="rId15"/>
    <p:sldId id="277" r:id="rId16"/>
    <p:sldId id="269" r:id="rId17"/>
    <p:sldId id="270" r:id="rId18"/>
    <p:sldId id="271" r:id="rId19"/>
    <p:sldId id="279"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F83D2-8235-4C05-88D1-0A53E8A0E7C7}" v="5" dt="2020-07-22T20:07:20.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3" autoAdjust="0"/>
    <p:restoredTop sz="94660"/>
  </p:normalViewPr>
  <p:slideViewPr>
    <p:cSldViewPr snapToGrid="0">
      <p:cViewPr varScale="1">
        <p:scale>
          <a:sx n="80" d="100"/>
          <a:sy n="80" d="100"/>
        </p:scale>
        <p:origin x="82"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well Krogmann" userId="0fe0e77517297f34" providerId="LiveId" clId="{BFDF83D2-8235-4C05-88D1-0A53E8A0E7C7}"/>
    <pc:docChg chg="undo custSel modSld sldOrd">
      <pc:chgData name="Newell Krogmann" userId="0fe0e77517297f34" providerId="LiveId" clId="{BFDF83D2-8235-4C05-88D1-0A53E8A0E7C7}" dt="2020-07-22T20:17:12.854" v="48" actId="207"/>
      <pc:docMkLst>
        <pc:docMk/>
      </pc:docMkLst>
      <pc:sldChg chg="setBg">
        <pc:chgData name="Newell Krogmann" userId="0fe0e77517297f34" providerId="LiveId" clId="{BFDF83D2-8235-4C05-88D1-0A53E8A0E7C7}" dt="2020-07-22T20:11:23.980" v="8"/>
        <pc:sldMkLst>
          <pc:docMk/>
          <pc:sldMk cId="2994833116" sldId="256"/>
        </pc:sldMkLst>
      </pc:sldChg>
      <pc:sldChg chg="modSp mod setBg">
        <pc:chgData name="Newell Krogmann" userId="0fe0e77517297f34" providerId="LiveId" clId="{BFDF83D2-8235-4C05-88D1-0A53E8A0E7C7}" dt="2020-07-22T20:11:46.548" v="9" actId="1076"/>
        <pc:sldMkLst>
          <pc:docMk/>
          <pc:sldMk cId="2791313808" sldId="257"/>
        </pc:sldMkLst>
        <pc:spChg chg="mod">
          <ac:chgData name="Newell Krogmann" userId="0fe0e77517297f34" providerId="LiveId" clId="{BFDF83D2-8235-4C05-88D1-0A53E8A0E7C7}" dt="2020-07-22T20:11:46.548" v="9" actId="1076"/>
          <ac:spMkLst>
            <pc:docMk/>
            <pc:sldMk cId="2791313808" sldId="257"/>
            <ac:spMk id="2" creationId="{C6F54A6D-C11D-42DA-B44C-336E63857316}"/>
          </ac:spMkLst>
        </pc:spChg>
      </pc:sldChg>
      <pc:sldChg chg="setBg">
        <pc:chgData name="Newell Krogmann" userId="0fe0e77517297f34" providerId="LiveId" clId="{BFDF83D2-8235-4C05-88D1-0A53E8A0E7C7}" dt="2020-07-22T20:07:20.369" v="6"/>
        <pc:sldMkLst>
          <pc:docMk/>
          <pc:sldMk cId="1897083350" sldId="258"/>
        </pc:sldMkLst>
      </pc:sldChg>
      <pc:sldChg chg="setBg">
        <pc:chgData name="Newell Krogmann" userId="0fe0e77517297f34" providerId="LiveId" clId="{BFDF83D2-8235-4C05-88D1-0A53E8A0E7C7}" dt="2020-07-22T20:06:29.200" v="5"/>
        <pc:sldMkLst>
          <pc:docMk/>
          <pc:sldMk cId="3410240047" sldId="260"/>
        </pc:sldMkLst>
      </pc:sldChg>
      <pc:sldChg chg="setBg">
        <pc:chgData name="Newell Krogmann" userId="0fe0e77517297f34" providerId="LiveId" clId="{BFDF83D2-8235-4C05-88D1-0A53E8A0E7C7}" dt="2020-07-22T20:07:20.369" v="6"/>
        <pc:sldMkLst>
          <pc:docMk/>
          <pc:sldMk cId="4259308709" sldId="261"/>
        </pc:sldMkLst>
      </pc:sldChg>
      <pc:sldChg chg="setBg">
        <pc:chgData name="Newell Krogmann" userId="0fe0e77517297f34" providerId="LiveId" clId="{BFDF83D2-8235-4C05-88D1-0A53E8A0E7C7}" dt="2020-07-22T20:06:17.251" v="4"/>
        <pc:sldMkLst>
          <pc:docMk/>
          <pc:sldMk cId="1641130047" sldId="262"/>
        </pc:sldMkLst>
      </pc:sldChg>
      <pc:sldChg chg="setBg">
        <pc:chgData name="Newell Krogmann" userId="0fe0e77517297f34" providerId="LiveId" clId="{BFDF83D2-8235-4C05-88D1-0A53E8A0E7C7}" dt="2020-07-22T20:07:20.369" v="6"/>
        <pc:sldMkLst>
          <pc:docMk/>
          <pc:sldMk cId="4206455080" sldId="263"/>
        </pc:sldMkLst>
      </pc:sldChg>
      <pc:sldChg chg="setBg">
        <pc:chgData name="Newell Krogmann" userId="0fe0e77517297f34" providerId="LiveId" clId="{BFDF83D2-8235-4C05-88D1-0A53E8A0E7C7}" dt="2020-07-22T20:07:20.369" v="6"/>
        <pc:sldMkLst>
          <pc:docMk/>
          <pc:sldMk cId="4288301258" sldId="264"/>
        </pc:sldMkLst>
      </pc:sldChg>
      <pc:sldChg chg="setBg">
        <pc:chgData name="Newell Krogmann" userId="0fe0e77517297f34" providerId="LiveId" clId="{BFDF83D2-8235-4C05-88D1-0A53E8A0E7C7}" dt="2020-07-22T20:07:20.369" v="6"/>
        <pc:sldMkLst>
          <pc:docMk/>
          <pc:sldMk cId="1203298288" sldId="265"/>
        </pc:sldMkLst>
      </pc:sldChg>
      <pc:sldChg chg="setBg">
        <pc:chgData name="Newell Krogmann" userId="0fe0e77517297f34" providerId="LiveId" clId="{BFDF83D2-8235-4C05-88D1-0A53E8A0E7C7}" dt="2020-07-22T20:07:20.369" v="6"/>
        <pc:sldMkLst>
          <pc:docMk/>
          <pc:sldMk cId="2019454069" sldId="266"/>
        </pc:sldMkLst>
      </pc:sldChg>
      <pc:sldChg chg="setBg">
        <pc:chgData name="Newell Krogmann" userId="0fe0e77517297f34" providerId="LiveId" clId="{BFDF83D2-8235-4C05-88D1-0A53E8A0E7C7}" dt="2020-07-22T20:07:20.369" v="6"/>
        <pc:sldMkLst>
          <pc:docMk/>
          <pc:sldMk cId="2689409231" sldId="267"/>
        </pc:sldMkLst>
      </pc:sldChg>
      <pc:sldChg chg="setBg">
        <pc:chgData name="Newell Krogmann" userId="0fe0e77517297f34" providerId="LiveId" clId="{BFDF83D2-8235-4C05-88D1-0A53E8A0E7C7}" dt="2020-07-22T20:07:20.369" v="6"/>
        <pc:sldMkLst>
          <pc:docMk/>
          <pc:sldMk cId="658011906" sldId="268"/>
        </pc:sldMkLst>
      </pc:sldChg>
      <pc:sldChg chg="setBg">
        <pc:chgData name="Newell Krogmann" userId="0fe0e77517297f34" providerId="LiveId" clId="{BFDF83D2-8235-4C05-88D1-0A53E8A0E7C7}" dt="2020-07-22T20:07:20.369" v="6"/>
        <pc:sldMkLst>
          <pc:docMk/>
          <pc:sldMk cId="1205792767" sldId="269"/>
        </pc:sldMkLst>
      </pc:sldChg>
      <pc:sldChg chg="setBg">
        <pc:chgData name="Newell Krogmann" userId="0fe0e77517297f34" providerId="LiveId" clId="{BFDF83D2-8235-4C05-88D1-0A53E8A0E7C7}" dt="2020-07-22T20:07:20.369" v="6"/>
        <pc:sldMkLst>
          <pc:docMk/>
          <pc:sldMk cId="2547898531" sldId="270"/>
        </pc:sldMkLst>
      </pc:sldChg>
      <pc:sldChg chg="setBg">
        <pc:chgData name="Newell Krogmann" userId="0fe0e77517297f34" providerId="LiveId" clId="{BFDF83D2-8235-4C05-88D1-0A53E8A0E7C7}" dt="2020-07-22T20:07:20.369" v="6"/>
        <pc:sldMkLst>
          <pc:docMk/>
          <pc:sldMk cId="3815339310" sldId="271"/>
        </pc:sldMkLst>
      </pc:sldChg>
      <pc:sldChg chg="modSp mod setBg">
        <pc:chgData name="Newell Krogmann" userId="0fe0e77517297f34" providerId="LiveId" clId="{BFDF83D2-8235-4C05-88D1-0A53E8A0E7C7}" dt="2020-07-22T20:05:45.695" v="3" actId="14100"/>
        <pc:sldMkLst>
          <pc:docMk/>
          <pc:sldMk cId="1091691619" sldId="276"/>
        </pc:sldMkLst>
        <pc:spChg chg="mod">
          <ac:chgData name="Newell Krogmann" userId="0fe0e77517297f34" providerId="LiveId" clId="{BFDF83D2-8235-4C05-88D1-0A53E8A0E7C7}" dt="2020-07-22T20:05:45.695" v="3" actId="14100"/>
          <ac:spMkLst>
            <pc:docMk/>
            <pc:sldMk cId="1091691619" sldId="276"/>
            <ac:spMk id="78849" creationId="{00000000-0000-0000-0000-000000000000}"/>
          </ac:spMkLst>
        </pc:spChg>
      </pc:sldChg>
      <pc:sldChg chg="setBg">
        <pc:chgData name="Newell Krogmann" userId="0fe0e77517297f34" providerId="LiveId" clId="{BFDF83D2-8235-4C05-88D1-0A53E8A0E7C7}" dt="2020-07-22T20:07:20.369" v="6"/>
        <pc:sldMkLst>
          <pc:docMk/>
          <pc:sldMk cId="1989690679" sldId="277"/>
        </pc:sldMkLst>
      </pc:sldChg>
      <pc:sldChg chg="setBg">
        <pc:chgData name="Newell Krogmann" userId="0fe0e77517297f34" providerId="LiveId" clId="{BFDF83D2-8235-4C05-88D1-0A53E8A0E7C7}" dt="2020-07-22T20:07:20.369" v="6"/>
        <pc:sldMkLst>
          <pc:docMk/>
          <pc:sldMk cId="659203744" sldId="278"/>
        </pc:sldMkLst>
      </pc:sldChg>
      <pc:sldChg chg="setBg">
        <pc:chgData name="Newell Krogmann" userId="0fe0e77517297f34" providerId="LiveId" clId="{BFDF83D2-8235-4C05-88D1-0A53E8A0E7C7}" dt="2020-07-22T20:07:20.369" v="6"/>
        <pc:sldMkLst>
          <pc:docMk/>
          <pc:sldMk cId="2597577088" sldId="279"/>
        </pc:sldMkLst>
      </pc:sldChg>
      <pc:sldChg chg="modSp mod ord">
        <pc:chgData name="Newell Krogmann" userId="0fe0e77517297f34" providerId="LiveId" clId="{BFDF83D2-8235-4C05-88D1-0A53E8A0E7C7}" dt="2020-07-22T20:17:12.854" v="48" actId="207"/>
        <pc:sldMkLst>
          <pc:docMk/>
          <pc:sldMk cId="1552624333" sldId="299"/>
        </pc:sldMkLst>
        <pc:spChg chg="mod">
          <ac:chgData name="Newell Krogmann" userId="0fe0e77517297f34" providerId="LiveId" clId="{BFDF83D2-8235-4C05-88D1-0A53E8A0E7C7}" dt="2020-07-22T20:14:03.106" v="43" actId="122"/>
          <ac:spMkLst>
            <pc:docMk/>
            <pc:sldMk cId="1552624333" sldId="299"/>
            <ac:spMk id="78849" creationId="{00000000-0000-0000-0000-000000000000}"/>
          </ac:spMkLst>
        </pc:spChg>
        <pc:graphicFrameChg chg="mod">
          <ac:chgData name="Newell Krogmann" userId="0fe0e77517297f34" providerId="LiveId" clId="{BFDF83D2-8235-4C05-88D1-0A53E8A0E7C7}" dt="2020-07-22T20:17:12.854" v="48" actId="207"/>
          <ac:graphicFrameMkLst>
            <pc:docMk/>
            <pc:sldMk cId="1552624333" sldId="299"/>
            <ac:graphicFrameMk id="10" creationId="{118D18CA-3B0D-4446-8E26-49C705923A5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BBEEFF-E7CC-4927-99D5-AB4B100984E1}" type="doc">
      <dgm:prSet loTypeId="urn:microsoft.com/office/officeart/2005/8/layout/cycle7" loCatId="cycle" qsTypeId="urn:microsoft.com/office/officeart/2005/8/quickstyle/simple1" qsCatId="simple" csTypeId="urn:microsoft.com/office/officeart/2005/8/colors/colorful3" csCatId="colorful" phldr="1"/>
      <dgm:spPr/>
      <dgm:t>
        <a:bodyPr/>
        <a:lstStyle/>
        <a:p>
          <a:endParaRPr lang="en-US"/>
        </a:p>
      </dgm:t>
    </dgm:pt>
    <dgm:pt modelId="{BD349EE0-2111-4449-85C2-0C406B5B746B}">
      <dgm:prSet phldrT="[Text]" custT="1"/>
      <dgm:spPr>
        <a:solidFill>
          <a:schemeClr val="accent5">
            <a:lumMod val="40000"/>
            <a:lumOff val="60000"/>
          </a:schemeClr>
        </a:solidFill>
      </dgm:spPr>
      <dgm:t>
        <a:bodyPr/>
        <a:lstStyle/>
        <a:p>
          <a:r>
            <a:rPr lang="en-US" sz="2000" b="1" dirty="0">
              <a:solidFill>
                <a:schemeClr val="tx1">
                  <a:lumMod val="50000"/>
                </a:schemeClr>
              </a:solidFill>
              <a:latin typeface="Arial Narrow" panose="020B0606020202030204" pitchFamily="34" charset="0"/>
            </a:rPr>
            <a:t>Membership</a:t>
          </a:r>
        </a:p>
      </dgm:t>
    </dgm:pt>
    <dgm:pt modelId="{008F263C-6709-4B61-9CEF-4D56951AD9D7}" type="parTrans" cxnId="{E47C9000-A1DF-4A6A-9450-2AD1AB86C605}">
      <dgm:prSet/>
      <dgm:spPr/>
      <dgm:t>
        <a:bodyPr/>
        <a:lstStyle/>
        <a:p>
          <a:endParaRPr lang="en-US"/>
        </a:p>
      </dgm:t>
    </dgm:pt>
    <dgm:pt modelId="{B7C686AC-F857-4D5E-AE6D-568B4E78D87A}" type="sibTrans" cxnId="{E47C9000-A1DF-4A6A-9450-2AD1AB86C605}">
      <dgm:prSet/>
      <dgm:spPr>
        <a:solidFill>
          <a:schemeClr val="tx1"/>
        </a:solidFill>
      </dgm:spPr>
      <dgm:t>
        <a:bodyPr/>
        <a:lstStyle/>
        <a:p>
          <a:endParaRPr lang="en-US" dirty="0">
            <a:solidFill>
              <a:schemeClr val="tx1"/>
            </a:solidFill>
          </a:endParaRPr>
        </a:p>
      </dgm:t>
    </dgm:pt>
    <dgm:pt modelId="{6CC0B561-6216-47EF-84B8-69B072979A27}">
      <dgm:prSet phldrT="[Text]" custT="1"/>
      <dgm:spPr>
        <a:solidFill>
          <a:srgbClr val="FFC000"/>
        </a:solidFill>
      </dgm:spPr>
      <dgm:t>
        <a:bodyPr/>
        <a:lstStyle/>
        <a:p>
          <a:r>
            <a:rPr lang="en-US" sz="2000" b="1" dirty="0">
              <a:solidFill>
                <a:schemeClr val="tx1">
                  <a:lumMod val="50000"/>
                </a:schemeClr>
              </a:solidFill>
              <a:latin typeface="Arial Narrow" panose="020B0606020202030204" pitchFamily="34" charset="0"/>
            </a:rPr>
            <a:t>Public Image &amp; Awareness</a:t>
          </a:r>
        </a:p>
      </dgm:t>
    </dgm:pt>
    <dgm:pt modelId="{E3092C56-85AB-44F6-8F4F-BC3D4267D321}" type="parTrans" cxnId="{5DB16093-6537-415F-939A-191526670239}">
      <dgm:prSet/>
      <dgm:spPr/>
      <dgm:t>
        <a:bodyPr/>
        <a:lstStyle/>
        <a:p>
          <a:endParaRPr lang="en-US"/>
        </a:p>
      </dgm:t>
    </dgm:pt>
    <dgm:pt modelId="{97E9D299-A2E7-4158-A012-442549FB4EEA}" type="sibTrans" cxnId="{5DB16093-6537-415F-939A-191526670239}">
      <dgm:prSet/>
      <dgm:spPr>
        <a:solidFill>
          <a:schemeClr val="tx1"/>
        </a:solidFill>
      </dgm:spPr>
      <dgm:t>
        <a:bodyPr/>
        <a:lstStyle/>
        <a:p>
          <a:endParaRPr lang="en-US" dirty="0">
            <a:solidFill>
              <a:schemeClr val="tx1"/>
            </a:solidFill>
          </a:endParaRPr>
        </a:p>
      </dgm:t>
    </dgm:pt>
    <dgm:pt modelId="{0D427299-C988-4BC5-8B81-7D8ECF0D7F3B}">
      <dgm:prSet phldrT="[Text]" custT="1"/>
      <dgm:spPr>
        <a:solidFill>
          <a:schemeClr val="tx2">
            <a:lumMod val="40000"/>
            <a:lumOff val="60000"/>
          </a:schemeClr>
        </a:solidFill>
      </dgm:spPr>
      <dgm:t>
        <a:bodyPr/>
        <a:lstStyle/>
        <a:p>
          <a:r>
            <a:rPr lang="en-US" sz="2000" b="1" dirty="0">
              <a:solidFill>
                <a:schemeClr val="tx1">
                  <a:lumMod val="50000"/>
                </a:schemeClr>
              </a:solidFill>
              <a:latin typeface="Arial Narrow" panose="020B0606020202030204" pitchFamily="34" charset="0"/>
            </a:rPr>
            <a:t>The Rotary Foundation</a:t>
          </a:r>
        </a:p>
      </dgm:t>
    </dgm:pt>
    <dgm:pt modelId="{DB49A7CA-8E9A-402A-B2DA-E9A3ADF70D5B}" type="parTrans" cxnId="{B603AEFB-F24F-44BC-BC60-EB31D65F0044}">
      <dgm:prSet/>
      <dgm:spPr/>
      <dgm:t>
        <a:bodyPr/>
        <a:lstStyle/>
        <a:p>
          <a:endParaRPr lang="en-US"/>
        </a:p>
      </dgm:t>
    </dgm:pt>
    <dgm:pt modelId="{6A582C5A-D010-4524-84AC-297DB7A3B8F8}" type="sibTrans" cxnId="{B603AEFB-F24F-44BC-BC60-EB31D65F0044}">
      <dgm:prSet/>
      <dgm:spPr>
        <a:solidFill>
          <a:schemeClr val="tx1"/>
        </a:solidFill>
      </dgm:spPr>
      <dgm:t>
        <a:bodyPr/>
        <a:lstStyle/>
        <a:p>
          <a:endParaRPr lang="en-US" dirty="0"/>
        </a:p>
      </dgm:t>
    </dgm:pt>
    <dgm:pt modelId="{947C816A-173A-4131-A4A2-D64349449EE3}" type="pres">
      <dgm:prSet presAssocID="{BEBBEEFF-E7CC-4927-99D5-AB4B100984E1}" presName="Name0" presStyleCnt="0">
        <dgm:presLayoutVars>
          <dgm:dir/>
          <dgm:resizeHandles val="exact"/>
        </dgm:presLayoutVars>
      </dgm:prSet>
      <dgm:spPr/>
    </dgm:pt>
    <dgm:pt modelId="{3F205364-EEA2-4D4E-A2F4-27E3A67F6592}" type="pres">
      <dgm:prSet presAssocID="{BD349EE0-2111-4449-85C2-0C406B5B746B}" presName="node" presStyleLbl="node1" presStyleIdx="0" presStyleCnt="3" custScaleX="102592" custScaleY="127263" custRadScaleRad="87607" custRadScaleInc="-5376">
        <dgm:presLayoutVars>
          <dgm:bulletEnabled val="1"/>
        </dgm:presLayoutVars>
      </dgm:prSet>
      <dgm:spPr/>
    </dgm:pt>
    <dgm:pt modelId="{8713D9B6-CA09-4E13-84A7-9BF886F3D7F7}" type="pres">
      <dgm:prSet presAssocID="{B7C686AC-F857-4D5E-AE6D-568B4E78D87A}" presName="sibTrans" presStyleLbl="sibTrans2D1" presStyleIdx="0" presStyleCnt="3"/>
      <dgm:spPr/>
    </dgm:pt>
    <dgm:pt modelId="{66111576-D2BD-4162-9E42-0A7ADE860A24}" type="pres">
      <dgm:prSet presAssocID="{B7C686AC-F857-4D5E-AE6D-568B4E78D87A}" presName="connectorText" presStyleLbl="sibTrans2D1" presStyleIdx="0" presStyleCnt="3"/>
      <dgm:spPr/>
    </dgm:pt>
    <dgm:pt modelId="{87D1C560-40A6-40E3-82D8-B8B95706E6C0}" type="pres">
      <dgm:prSet presAssocID="{6CC0B561-6216-47EF-84B8-69B072979A27}" presName="node" presStyleLbl="node1" presStyleIdx="1" presStyleCnt="3" custScaleX="105842" custScaleY="118660" custRadScaleRad="96281" custRadScaleInc="204527">
        <dgm:presLayoutVars>
          <dgm:bulletEnabled val="1"/>
        </dgm:presLayoutVars>
      </dgm:prSet>
      <dgm:spPr/>
    </dgm:pt>
    <dgm:pt modelId="{AC18901C-C686-4C3A-9814-5213E424D301}" type="pres">
      <dgm:prSet presAssocID="{97E9D299-A2E7-4158-A012-442549FB4EEA}" presName="sibTrans" presStyleLbl="sibTrans2D1" presStyleIdx="1" presStyleCnt="3"/>
      <dgm:spPr/>
    </dgm:pt>
    <dgm:pt modelId="{6EFC89C5-BEB8-4924-B301-692756A319D8}" type="pres">
      <dgm:prSet presAssocID="{97E9D299-A2E7-4158-A012-442549FB4EEA}" presName="connectorText" presStyleLbl="sibTrans2D1" presStyleIdx="1" presStyleCnt="3"/>
      <dgm:spPr/>
    </dgm:pt>
    <dgm:pt modelId="{19696132-2E1C-46E7-A743-1C5F8C1B82EB}" type="pres">
      <dgm:prSet presAssocID="{0D427299-C988-4BC5-8B81-7D8ECF0D7F3B}" presName="node" presStyleLbl="node1" presStyleIdx="2" presStyleCnt="3" custScaleX="104025" custScaleY="115027" custRadScaleRad="102299" custRadScaleInc="-207403">
        <dgm:presLayoutVars>
          <dgm:bulletEnabled val="1"/>
        </dgm:presLayoutVars>
      </dgm:prSet>
      <dgm:spPr/>
    </dgm:pt>
    <dgm:pt modelId="{41F3D156-7D5E-4AE2-94F0-52C32896236A}" type="pres">
      <dgm:prSet presAssocID="{6A582C5A-D010-4524-84AC-297DB7A3B8F8}" presName="sibTrans" presStyleLbl="sibTrans2D1" presStyleIdx="2" presStyleCnt="3" custLinFactNeighborX="-9659" custLinFactNeighborY="2514"/>
      <dgm:spPr/>
    </dgm:pt>
    <dgm:pt modelId="{33DBD69D-560B-44A2-9AC1-0432D870B3D1}" type="pres">
      <dgm:prSet presAssocID="{6A582C5A-D010-4524-84AC-297DB7A3B8F8}" presName="connectorText" presStyleLbl="sibTrans2D1" presStyleIdx="2" presStyleCnt="3"/>
      <dgm:spPr/>
    </dgm:pt>
  </dgm:ptLst>
  <dgm:cxnLst>
    <dgm:cxn modelId="{E47C9000-A1DF-4A6A-9450-2AD1AB86C605}" srcId="{BEBBEEFF-E7CC-4927-99D5-AB4B100984E1}" destId="{BD349EE0-2111-4449-85C2-0C406B5B746B}" srcOrd="0" destOrd="0" parTransId="{008F263C-6709-4B61-9CEF-4D56951AD9D7}" sibTransId="{B7C686AC-F857-4D5E-AE6D-568B4E78D87A}"/>
    <dgm:cxn modelId="{8A309D01-3DB1-4544-B19D-2ACE5DEA7E11}" type="presOf" srcId="{BD349EE0-2111-4449-85C2-0C406B5B746B}" destId="{3F205364-EEA2-4D4E-A2F4-27E3A67F6592}" srcOrd="0" destOrd="0" presId="urn:microsoft.com/office/officeart/2005/8/layout/cycle7"/>
    <dgm:cxn modelId="{7A363204-DEE1-4C80-93F1-339F9BD4E6EB}" type="presOf" srcId="{6A582C5A-D010-4524-84AC-297DB7A3B8F8}" destId="{41F3D156-7D5E-4AE2-94F0-52C32896236A}" srcOrd="0" destOrd="0" presId="urn:microsoft.com/office/officeart/2005/8/layout/cycle7"/>
    <dgm:cxn modelId="{57BCFF3A-FC02-4B5D-BF7A-88AA02ED8E2B}" type="presOf" srcId="{97E9D299-A2E7-4158-A012-442549FB4EEA}" destId="{6EFC89C5-BEB8-4924-B301-692756A319D8}" srcOrd="1" destOrd="0" presId="urn:microsoft.com/office/officeart/2005/8/layout/cycle7"/>
    <dgm:cxn modelId="{6D91F945-5012-4BCD-832D-0893CE877AD6}" type="presOf" srcId="{B7C686AC-F857-4D5E-AE6D-568B4E78D87A}" destId="{66111576-D2BD-4162-9E42-0A7ADE860A24}" srcOrd="1" destOrd="0" presId="urn:microsoft.com/office/officeart/2005/8/layout/cycle7"/>
    <dgm:cxn modelId="{332B3F59-2CDE-47B6-BA99-64ACA0AEFDFC}" type="presOf" srcId="{6CC0B561-6216-47EF-84B8-69B072979A27}" destId="{87D1C560-40A6-40E3-82D8-B8B95706E6C0}" srcOrd="0" destOrd="0" presId="urn:microsoft.com/office/officeart/2005/8/layout/cycle7"/>
    <dgm:cxn modelId="{5DB16093-6537-415F-939A-191526670239}" srcId="{BEBBEEFF-E7CC-4927-99D5-AB4B100984E1}" destId="{6CC0B561-6216-47EF-84B8-69B072979A27}" srcOrd="1" destOrd="0" parTransId="{E3092C56-85AB-44F6-8F4F-BC3D4267D321}" sibTransId="{97E9D299-A2E7-4158-A012-442549FB4EEA}"/>
    <dgm:cxn modelId="{AF5398A2-F92C-42EA-B4AC-9167EC5A7ABF}" type="presOf" srcId="{97E9D299-A2E7-4158-A012-442549FB4EEA}" destId="{AC18901C-C686-4C3A-9814-5213E424D301}" srcOrd="0" destOrd="0" presId="urn:microsoft.com/office/officeart/2005/8/layout/cycle7"/>
    <dgm:cxn modelId="{F4AC5AC0-BA0C-4BD0-BD80-59929E40F216}" type="presOf" srcId="{6A582C5A-D010-4524-84AC-297DB7A3B8F8}" destId="{33DBD69D-560B-44A2-9AC1-0432D870B3D1}" srcOrd="1" destOrd="0" presId="urn:microsoft.com/office/officeart/2005/8/layout/cycle7"/>
    <dgm:cxn modelId="{91976CD5-68FF-4038-B7C3-E998367F0251}" type="presOf" srcId="{B7C686AC-F857-4D5E-AE6D-568B4E78D87A}" destId="{8713D9B6-CA09-4E13-84A7-9BF886F3D7F7}" srcOrd="0" destOrd="0" presId="urn:microsoft.com/office/officeart/2005/8/layout/cycle7"/>
    <dgm:cxn modelId="{4F5BFFE2-C204-4C44-A620-C0E360265302}" type="presOf" srcId="{BEBBEEFF-E7CC-4927-99D5-AB4B100984E1}" destId="{947C816A-173A-4131-A4A2-D64349449EE3}" srcOrd="0" destOrd="0" presId="urn:microsoft.com/office/officeart/2005/8/layout/cycle7"/>
    <dgm:cxn modelId="{0B2F8BEA-CD8B-45CC-A854-6F622C46A081}" type="presOf" srcId="{0D427299-C988-4BC5-8B81-7D8ECF0D7F3B}" destId="{19696132-2E1C-46E7-A743-1C5F8C1B82EB}" srcOrd="0" destOrd="0" presId="urn:microsoft.com/office/officeart/2005/8/layout/cycle7"/>
    <dgm:cxn modelId="{B603AEFB-F24F-44BC-BC60-EB31D65F0044}" srcId="{BEBBEEFF-E7CC-4927-99D5-AB4B100984E1}" destId="{0D427299-C988-4BC5-8B81-7D8ECF0D7F3B}" srcOrd="2" destOrd="0" parTransId="{DB49A7CA-8E9A-402A-B2DA-E9A3ADF70D5B}" sibTransId="{6A582C5A-D010-4524-84AC-297DB7A3B8F8}"/>
    <dgm:cxn modelId="{F44F09AC-404C-41CC-9886-4622F7D16C95}" type="presParOf" srcId="{947C816A-173A-4131-A4A2-D64349449EE3}" destId="{3F205364-EEA2-4D4E-A2F4-27E3A67F6592}" srcOrd="0" destOrd="0" presId="urn:microsoft.com/office/officeart/2005/8/layout/cycle7"/>
    <dgm:cxn modelId="{380CCB39-9F56-4E46-89CC-4B904A67A978}" type="presParOf" srcId="{947C816A-173A-4131-A4A2-D64349449EE3}" destId="{8713D9B6-CA09-4E13-84A7-9BF886F3D7F7}" srcOrd="1" destOrd="0" presId="urn:microsoft.com/office/officeart/2005/8/layout/cycle7"/>
    <dgm:cxn modelId="{B2D9E32B-9CEE-4C94-A261-1AA18354960D}" type="presParOf" srcId="{8713D9B6-CA09-4E13-84A7-9BF886F3D7F7}" destId="{66111576-D2BD-4162-9E42-0A7ADE860A24}" srcOrd="0" destOrd="0" presId="urn:microsoft.com/office/officeart/2005/8/layout/cycle7"/>
    <dgm:cxn modelId="{0B769FE7-73DE-485C-9159-A31AE0A11DB0}" type="presParOf" srcId="{947C816A-173A-4131-A4A2-D64349449EE3}" destId="{87D1C560-40A6-40E3-82D8-B8B95706E6C0}" srcOrd="2" destOrd="0" presId="urn:microsoft.com/office/officeart/2005/8/layout/cycle7"/>
    <dgm:cxn modelId="{1EAE72CF-41D7-4AB2-BD7F-A27E9CD83C15}" type="presParOf" srcId="{947C816A-173A-4131-A4A2-D64349449EE3}" destId="{AC18901C-C686-4C3A-9814-5213E424D301}" srcOrd="3" destOrd="0" presId="urn:microsoft.com/office/officeart/2005/8/layout/cycle7"/>
    <dgm:cxn modelId="{51838D82-77F5-4A22-8378-987FCBA75506}" type="presParOf" srcId="{AC18901C-C686-4C3A-9814-5213E424D301}" destId="{6EFC89C5-BEB8-4924-B301-692756A319D8}" srcOrd="0" destOrd="0" presId="urn:microsoft.com/office/officeart/2005/8/layout/cycle7"/>
    <dgm:cxn modelId="{444E9A64-F574-477D-8F5C-7DC1C5D32333}" type="presParOf" srcId="{947C816A-173A-4131-A4A2-D64349449EE3}" destId="{19696132-2E1C-46E7-A743-1C5F8C1B82EB}" srcOrd="4" destOrd="0" presId="urn:microsoft.com/office/officeart/2005/8/layout/cycle7"/>
    <dgm:cxn modelId="{97A5A68A-B4C4-44AC-80D7-9EC108F204D9}" type="presParOf" srcId="{947C816A-173A-4131-A4A2-D64349449EE3}" destId="{41F3D156-7D5E-4AE2-94F0-52C32896236A}" srcOrd="5" destOrd="0" presId="urn:microsoft.com/office/officeart/2005/8/layout/cycle7"/>
    <dgm:cxn modelId="{EB475307-0162-41CF-8226-732F6893B097}" type="presParOf" srcId="{41F3D156-7D5E-4AE2-94F0-52C32896236A}" destId="{33DBD69D-560B-44A2-9AC1-0432D870B3D1}"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B87041-2B5A-474E-BA1B-DAE9A2D8829C}" type="doc">
      <dgm:prSet loTypeId="urn:microsoft.com/office/officeart/2005/8/layout/cycle1" loCatId="cycle" qsTypeId="urn:microsoft.com/office/officeart/2005/8/quickstyle/simple1" qsCatId="simple" csTypeId="urn:microsoft.com/office/officeart/2005/8/colors/colorful1" csCatId="colorful" phldr="1"/>
      <dgm:spPr/>
      <dgm:t>
        <a:bodyPr/>
        <a:lstStyle/>
        <a:p>
          <a:endParaRPr lang="en-US"/>
        </a:p>
      </dgm:t>
    </dgm:pt>
    <dgm:pt modelId="{08D39BBA-2A99-4CC4-A132-7EE1A15594C6}">
      <dgm:prSet phldrT="[Text]"/>
      <dgm:spPr/>
      <dgm:t>
        <a:bodyPr/>
        <a:lstStyle/>
        <a:p>
          <a:r>
            <a:rPr lang="en-US" b="1" dirty="0">
              <a:latin typeface="+mj-lt"/>
            </a:rPr>
            <a:t>Increased Membership</a:t>
          </a:r>
        </a:p>
      </dgm:t>
    </dgm:pt>
    <dgm:pt modelId="{E7C64DBC-92EB-4162-AE0E-62BF76360AD4}" type="parTrans" cxnId="{DB9E5284-3DB7-4462-86B4-10ACCB9B862E}">
      <dgm:prSet/>
      <dgm:spPr/>
      <dgm:t>
        <a:bodyPr/>
        <a:lstStyle/>
        <a:p>
          <a:endParaRPr lang="en-US">
            <a:latin typeface="+mj-lt"/>
          </a:endParaRPr>
        </a:p>
      </dgm:t>
    </dgm:pt>
    <dgm:pt modelId="{CF507E8D-E2A4-4E0A-9571-A0FFF4C3E847}" type="sibTrans" cxnId="{DB9E5284-3DB7-4462-86B4-10ACCB9B862E}">
      <dgm:prSet/>
      <dgm:spPr/>
      <dgm:t>
        <a:bodyPr/>
        <a:lstStyle/>
        <a:p>
          <a:endParaRPr lang="en-US">
            <a:latin typeface="+mj-lt"/>
          </a:endParaRPr>
        </a:p>
      </dgm:t>
    </dgm:pt>
    <dgm:pt modelId="{54918993-AF17-48A1-9F96-E4AE2713983A}">
      <dgm:prSet phldrT="[Text]"/>
      <dgm:spPr/>
      <dgm:t>
        <a:bodyPr/>
        <a:lstStyle/>
        <a:p>
          <a:r>
            <a:rPr lang="en-US" b="1" dirty="0">
              <a:latin typeface="+mj-lt"/>
            </a:rPr>
            <a:t>More Donors</a:t>
          </a:r>
        </a:p>
      </dgm:t>
    </dgm:pt>
    <dgm:pt modelId="{A45C1A79-6D1C-4C82-B09D-FFA2142DF50F}" type="parTrans" cxnId="{478D9ACF-64F9-40FF-96A0-A5C948B19D25}">
      <dgm:prSet/>
      <dgm:spPr/>
      <dgm:t>
        <a:bodyPr/>
        <a:lstStyle/>
        <a:p>
          <a:endParaRPr lang="en-US">
            <a:latin typeface="+mj-lt"/>
          </a:endParaRPr>
        </a:p>
      </dgm:t>
    </dgm:pt>
    <dgm:pt modelId="{00B3DDED-0B2E-42CF-8F55-01890DD0AA6D}" type="sibTrans" cxnId="{478D9ACF-64F9-40FF-96A0-A5C948B19D25}">
      <dgm:prSet/>
      <dgm:spPr/>
      <dgm:t>
        <a:bodyPr/>
        <a:lstStyle/>
        <a:p>
          <a:endParaRPr lang="en-US">
            <a:latin typeface="+mj-lt"/>
          </a:endParaRPr>
        </a:p>
      </dgm:t>
    </dgm:pt>
    <dgm:pt modelId="{14F79A93-67E5-4884-ABDF-825A07E528D0}">
      <dgm:prSet phldrT="[Text]"/>
      <dgm:spPr/>
      <dgm:t>
        <a:bodyPr/>
        <a:lstStyle/>
        <a:p>
          <a:r>
            <a:rPr lang="en-US" b="1" dirty="0">
              <a:latin typeface="+mj-lt"/>
            </a:rPr>
            <a:t>Great Projects</a:t>
          </a:r>
        </a:p>
      </dgm:t>
    </dgm:pt>
    <dgm:pt modelId="{03FEFEAE-DC2F-4CB4-A529-DF27DD16BC9C}" type="parTrans" cxnId="{9A267F3D-7899-463A-A9FE-9F3736DF0D64}">
      <dgm:prSet/>
      <dgm:spPr/>
      <dgm:t>
        <a:bodyPr/>
        <a:lstStyle/>
        <a:p>
          <a:endParaRPr lang="en-US">
            <a:latin typeface="+mj-lt"/>
          </a:endParaRPr>
        </a:p>
      </dgm:t>
    </dgm:pt>
    <dgm:pt modelId="{18B63849-0FA0-4E91-A8D3-A285EF3F464C}" type="sibTrans" cxnId="{9A267F3D-7899-463A-A9FE-9F3736DF0D64}">
      <dgm:prSet/>
      <dgm:spPr/>
      <dgm:t>
        <a:bodyPr/>
        <a:lstStyle/>
        <a:p>
          <a:endParaRPr lang="en-US">
            <a:latin typeface="+mj-lt"/>
          </a:endParaRPr>
        </a:p>
      </dgm:t>
    </dgm:pt>
    <dgm:pt modelId="{3E9E452E-4E5E-4D44-B828-1D79F703053C}">
      <dgm:prSet phldrT="[Text]"/>
      <dgm:spPr/>
      <dgm:t>
        <a:bodyPr/>
        <a:lstStyle/>
        <a:p>
          <a:r>
            <a:rPr lang="en-US" b="1" dirty="0">
              <a:latin typeface="+mj-lt"/>
            </a:rPr>
            <a:t>Positive Public Image</a:t>
          </a:r>
        </a:p>
      </dgm:t>
    </dgm:pt>
    <dgm:pt modelId="{E0F01467-66F2-4911-A73C-77989B0F1A61}" type="parTrans" cxnId="{12E9F752-ADBB-47A9-B8CA-8244A3247B4A}">
      <dgm:prSet/>
      <dgm:spPr/>
      <dgm:t>
        <a:bodyPr/>
        <a:lstStyle/>
        <a:p>
          <a:endParaRPr lang="en-US"/>
        </a:p>
      </dgm:t>
    </dgm:pt>
    <dgm:pt modelId="{67E30BD2-30A4-4144-A8FE-E6ED30D9CA7E}" type="sibTrans" cxnId="{12E9F752-ADBB-47A9-B8CA-8244A3247B4A}">
      <dgm:prSet/>
      <dgm:spPr>
        <a:solidFill>
          <a:srgbClr val="002060"/>
        </a:solidFill>
      </dgm:spPr>
      <dgm:t>
        <a:bodyPr/>
        <a:lstStyle/>
        <a:p>
          <a:endParaRPr lang="en-US"/>
        </a:p>
      </dgm:t>
    </dgm:pt>
    <dgm:pt modelId="{E39D495D-3250-4A06-B51F-9CAFCB21EF45}">
      <dgm:prSet phldrT="[Text]"/>
      <dgm:spPr/>
      <dgm:t>
        <a:bodyPr/>
        <a:lstStyle/>
        <a:p>
          <a:r>
            <a:rPr lang="en-US" b="1" dirty="0">
              <a:latin typeface="+mj-lt"/>
            </a:rPr>
            <a:t>Strong Clubs</a:t>
          </a:r>
        </a:p>
      </dgm:t>
    </dgm:pt>
    <dgm:pt modelId="{9D50BA38-4E1A-4FFE-9B46-D73C302969E1}" type="parTrans" cxnId="{B4818C0A-54D6-4A97-9262-0BABFADF8B14}">
      <dgm:prSet/>
      <dgm:spPr/>
      <dgm:t>
        <a:bodyPr/>
        <a:lstStyle/>
        <a:p>
          <a:endParaRPr lang="en-US"/>
        </a:p>
      </dgm:t>
    </dgm:pt>
    <dgm:pt modelId="{831335DF-B907-45C7-8A70-C6DDACD8D6D7}" type="sibTrans" cxnId="{B4818C0A-54D6-4A97-9262-0BABFADF8B14}">
      <dgm:prSet/>
      <dgm:spPr/>
      <dgm:t>
        <a:bodyPr/>
        <a:lstStyle/>
        <a:p>
          <a:endParaRPr lang="en-US"/>
        </a:p>
      </dgm:t>
    </dgm:pt>
    <dgm:pt modelId="{F7E7E57E-F877-4B84-A06A-151A6B60E7EE}" type="pres">
      <dgm:prSet presAssocID="{BEB87041-2B5A-474E-BA1B-DAE9A2D8829C}" presName="cycle" presStyleCnt="0">
        <dgm:presLayoutVars>
          <dgm:dir/>
          <dgm:resizeHandles val="exact"/>
        </dgm:presLayoutVars>
      </dgm:prSet>
      <dgm:spPr/>
    </dgm:pt>
    <dgm:pt modelId="{4E9016F1-8B84-4B72-AEC9-145E79DD7517}" type="pres">
      <dgm:prSet presAssocID="{08D39BBA-2A99-4CC4-A132-7EE1A15594C6}" presName="dummy" presStyleCnt="0"/>
      <dgm:spPr/>
    </dgm:pt>
    <dgm:pt modelId="{926F2845-C7D4-4313-836A-40795431DB97}" type="pres">
      <dgm:prSet presAssocID="{08D39BBA-2A99-4CC4-A132-7EE1A15594C6}" presName="node" presStyleLbl="revTx" presStyleIdx="0" presStyleCnt="5" custRadScaleRad="100667">
        <dgm:presLayoutVars>
          <dgm:bulletEnabled val="1"/>
        </dgm:presLayoutVars>
      </dgm:prSet>
      <dgm:spPr/>
    </dgm:pt>
    <dgm:pt modelId="{629D6015-52CF-4AD2-9A16-C7C6F0A81F78}" type="pres">
      <dgm:prSet presAssocID="{CF507E8D-E2A4-4E0A-9571-A0FFF4C3E847}" presName="sibTrans" presStyleLbl="node1" presStyleIdx="0" presStyleCnt="5"/>
      <dgm:spPr/>
    </dgm:pt>
    <dgm:pt modelId="{D95E9C6E-A87D-41E1-8497-477D261AB354}" type="pres">
      <dgm:prSet presAssocID="{54918993-AF17-48A1-9F96-E4AE2713983A}" presName="dummy" presStyleCnt="0"/>
      <dgm:spPr/>
    </dgm:pt>
    <dgm:pt modelId="{F1D12881-E9DC-4280-BBD1-F847F16A3496}" type="pres">
      <dgm:prSet presAssocID="{54918993-AF17-48A1-9F96-E4AE2713983A}" presName="node" presStyleLbl="revTx" presStyleIdx="1" presStyleCnt="5" custRadScaleRad="101826" custRadScaleInc="-12222">
        <dgm:presLayoutVars>
          <dgm:bulletEnabled val="1"/>
        </dgm:presLayoutVars>
      </dgm:prSet>
      <dgm:spPr/>
    </dgm:pt>
    <dgm:pt modelId="{2D39139F-0832-4466-84FF-26AF803922D1}" type="pres">
      <dgm:prSet presAssocID="{00B3DDED-0B2E-42CF-8F55-01890DD0AA6D}" presName="sibTrans" presStyleLbl="node1" presStyleIdx="1" presStyleCnt="5"/>
      <dgm:spPr/>
    </dgm:pt>
    <dgm:pt modelId="{941E31CD-82E8-4A36-90FC-5AF241309380}" type="pres">
      <dgm:prSet presAssocID="{14F79A93-67E5-4884-ABDF-825A07E528D0}" presName="dummy" presStyleCnt="0"/>
      <dgm:spPr/>
    </dgm:pt>
    <dgm:pt modelId="{85AE6B9C-E17B-4A0D-9A73-3A16AEBBBE95}" type="pres">
      <dgm:prSet presAssocID="{14F79A93-67E5-4884-ABDF-825A07E528D0}" presName="node" presStyleLbl="revTx" presStyleIdx="2" presStyleCnt="5" custRadScaleRad="86978" custRadScaleInc="-10609">
        <dgm:presLayoutVars>
          <dgm:bulletEnabled val="1"/>
        </dgm:presLayoutVars>
      </dgm:prSet>
      <dgm:spPr/>
    </dgm:pt>
    <dgm:pt modelId="{0794D6C4-160D-4300-97C0-CFB5CBA51AB9}" type="pres">
      <dgm:prSet presAssocID="{18B63849-0FA0-4E91-A8D3-A285EF3F464C}" presName="sibTrans" presStyleLbl="node1" presStyleIdx="2" presStyleCnt="5"/>
      <dgm:spPr/>
    </dgm:pt>
    <dgm:pt modelId="{F2AF03EC-744B-4BC6-936B-2AE2EA543DEF}" type="pres">
      <dgm:prSet presAssocID="{E39D495D-3250-4A06-B51F-9CAFCB21EF45}" presName="dummy" presStyleCnt="0"/>
      <dgm:spPr/>
    </dgm:pt>
    <dgm:pt modelId="{9F514D77-6BDD-4041-8C6B-C1DC1F8D3E11}" type="pres">
      <dgm:prSet presAssocID="{E39D495D-3250-4A06-B51F-9CAFCB21EF45}" presName="node" presStyleLbl="revTx" presStyleIdx="3" presStyleCnt="5">
        <dgm:presLayoutVars>
          <dgm:bulletEnabled val="1"/>
        </dgm:presLayoutVars>
      </dgm:prSet>
      <dgm:spPr/>
    </dgm:pt>
    <dgm:pt modelId="{B72AB805-009C-42C6-98B9-E839AF0608F2}" type="pres">
      <dgm:prSet presAssocID="{831335DF-B907-45C7-8A70-C6DDACD8D6D7}" presName="sibTrans" presStyleLbl="node1" presStyleIdx="3" presStyleCnt="5"/>
      <dgm:spPr/>
    </dgm:pt>
    <dgm:pt modelId="{3816F38F-24F0-4E57-BA23-8CDE0C0651DA}" type="pres">
      <dgm:prSet presAssocID="{3E9E452E-4E5E-4D44-B828-1D79F703053C}" presName="dummy" presStyleCnt="0"/>
      <dgm:spPr/>
    </dgm:pt>
    <dgm:pt modelId="{EDBB4291-55FB-4E85-8AD4-1E5AAF94B0C0}" type="pres">
      <dgm:prSet presAssocID="{3E9E452E-4E5E-4D44-B828-1D79F703053C}" presName="node" presStyleLbl="revTx" presStyleIdx="4" presStyleCnt="5" custRadScaleRad="101826" custRadScaleInc="12222">
        <dgm:presLayoutVars>
          <dgm:bulletEnabled val="1"/>
        </dgm:presLayoutVars>
      </dgm:prSet>
      <dgm:spPr/>
    </dgm:pt>
    <dgm:pt modelId="{A67ACB3F-90C8-4C07-A7F0-E1121F4BF181}" type="pres">
      <dgm:prSet presAssocID="{67E30BD2-30A4-4144-A8FE-E6ED30D9CA7E}" presName="sibTrans" presStyleLbl="node1" presStyleIdx="4" presStyleCnt="5"/>
      <dgm:spPr/>
    </dgm:pt>
  </dgm:ptLst>
  <dgm:cxnLst>
    <dgm:cxn modelId="{B4818C0A-54D6-4A97-9262-0BABFADF8B14}" srcId="{BEB87041-2B5A-474E-BA1B-DAE9A2D8829C}" destId="{E39D495D-3250-4A06-B51F-9CAFCB21EF45}" srcOrd="3" destOrd="0" parTransId="{9D50BA38-4E1A-4FFE-9B46-D73C302969E1}" sibTransId="{831335DF-B907-45C7-8A70-C6DDACD8D6D7}"/>
    <dgm:cxn modelId="{149DD31B-9919-4CEC-BCD2-EBD4C986E497}" type="presOf" srcId="{E39D495D-3250-4A06-B51F-9CAFCB21EF45}" destId="{9F514D77-6BDD-4041-8C6B-C1DC1F8D3E11}" srcOrd="0" destOrd="0" presId="urn:microsoft.com/office/officeart/2005/8/layout/cycle1"/>
    <dgm:cxn modelId="{C1F62C1E-4EC4-462A-ADA3-2BD683A1198A}" type="presOf" srcId="{18B63849-0FA0-4E91-A8D3-A285EF3F464C}" destId="{0794D6C4-160D-4300-97C0-CFB5CBA51AB9}" srcOrd="0" destOrd="0" presId="urn:microsoft.com/office/officeart/2005/8/layout/cycle1"/>
    <dgm:cxn modelId="{9A267F3D-7899-463A-A9FE-9F3736DF0D64}" srcId="{BEB87041-2B5A-474E-BA1B-DAE9A2D8829C}" destId="{14F79A93-67E5-4884-ABDF-825A07E528D0}" srcOrd="2" destOrd="0" parTransId="{03FEFEAE-DC2F-4CB4-A529-DF27DD16BC9C}" sibTransId="{18B63849-0FA0-4E91-A8D3-A285EF3F464C}"/>
    <dgm:cxn modelId="{92FD7244-21EA-4044-9F9A-30875283D972}" type="presOf" srcId="{00B3DDED-0B2E-42CF-8F55-01890DD0AA6D}" destId="{2D39139F-0832-4466-84FF-26AF803922D1}" srcOrd="0" destOrd="0" presId="urn:microsoft.com/office/officeart/2005/8/layout/cycle1"/>
    <dgm:cxn modelId="{4C159066-FAAC-46EA-AC1D-8511B35B52A4}" type="presOf" srcId="{CF507E8D-E2A4-4E0A-9571-A0FFF4C3E847}" destId="{629D6015-52CF-4AD2-9A16-C7C6F0A81F78}" srcOrd="0" destOrd="0" presId="urn:microsoft.com/office/officeart/2005/8/layout/cycle1"/>
    <dgm:cxn modelId="{CF657F6C-AA35-46DB-B0A7-4730C2339FCB}" type="presOf" srcId="{3E9E452E-4E5E-4D44-B828-1D79F703053C}" destId="{EDBB4291-55FB-4E85-8AD4-1E5AAF94B0C0}" srcOrd="0" destOrd="0" presId="urn:microsoft.com/office/officeart/2005/8/layout/cycle1"/>
    <dgm:cxn modelId="{EA06D451-5B5C-454C-B458-C1F613DAA2E6}" type="presOf" srcId="{BEB87041-2B5A-474E-BA1B-DAE9A2D8829C}" destId="{F7E7E57E-F877-4B84-A06A-151A6B60E7EE}" srcOrd="0" destOrd="0" presId="urn:microsoft.com/office/officeart/2005/8/layout/cycle1"/>
    <dgm:cxn modelId="{12E9F752-ADBB-47A9-B8CA-8244A3247B4A}" srcId="{BEB87041-2B5A-474E-BA1B-DAE9A2D8829C}" destId="{3E9E452E-4E5E-4D44-B828-1D79F703053C}" srcOrd="4" destOrd="0" parTransId="{E0F01467-66F2-4911-A73C-77989B0F1A61}" sibTransId="{67E30BD2-30A4-4144-A8FE-E6ED30D9CA7E}"/>
    <dgm:cxn modelId="{DB9E5284-3DB7-4462-86B4-10ACCB9B862E}" srcId="{BEB87041-2B5A-474E-BA1B-DAE9A2D8829C}" destId="{08D39BBA-2A99-4CC4-A132-7EE1A15594C6}" srcOrd="0" destOrd="0" parTransId="{E7C64DBC-92EB-4162-AE0E-62BF76360AD4}" sibTransId="{CF507E8D-E2A4-4E0A-9571-A0FFF4C3E847}"/>
    <dgm:cxn modelId="{48AA219F-9E37-447D-B6F6-9721AD45F7D7}" type="presOf" srcId="{08D39BBA-2A99-4CC4-A132-7EE1A15594C6}" destId="{926F2845-C7D4-4313-836A-40795431DB97}" srcOrd="0" destOrd="0" presId="urn:microsoft.com/office/officeart/2005/8/layout/cycle1"/>
    <dgm:cxn modelId="{943260A2-8EC8-4C7B-9488-7765DAE66E62}" type="presOf" srcId="{54918993-AF17-48A1-9F96-E4AE2713983A}" destId="{F1D12881-E9DC-4280-BBD1-F847F16A3496}" srcOrd="0" destOrd="0" presId="urn:microsoft.com/office/officeart/2005/8/layout/cycle1"/>
    <dgm:cxn modelId="{4B05CBA2-6EEE-46DF-A33E-5834BE3357C3}" type="presOf" srcId="{831335DF-B907-45C7-8A70-C6DDACD8D6D7}" destId="{B72AB805-009C-42C6-98B9-E839AF0608F2}" srcOrd="0" destOrd="0" presId="urn:microsoft.com/office/officeart/2005/8/layout/cycle1"/>
    <dgm:cxn modelId="{50AFF6A6-0CD2-463C-B305-31743D44E86A}" type="presOf" srcId="{67E30BD2-30A4-4144-A8FE-E6ED30D9CA7E}" destId="{A67ACB3F-90C8-4C07-A7F0-E1121F4BF181}" srcOrd="0" destOrd="0" presId="urn:microsoft.com/office/officeart/2005/8/layout/cycle1"/>
    <dgm:cxn modelId="{478D9ACF-64F9-40FF-96A0-A5C948B19D25}" srcId="{BEB87041-2B5A-474E-BA1B-DAE9A2D8829C}" destId="{54918993-AF17-48A1-9F96-E4AE2713983A}" srcOrd="1" destOrd="0" parTransId="{A45C1A79-6D1C-4C82-B09D-FFA2142DF50F}" sibTransId="{00B3DDED-0B2E-42CF-8F55-01890DD0AA6D}"/>
    <dgm:cxn modelId="{4DF235EB-7653-46BD-907A-579FC19C04F6}" type="presOf" srcId="{14F79A93-67E5-4884-ABDF-825A07E528D0}" destId="{85AE6B9C-E17B-4A0D-9A73-3A16AEBBBE95}" srcOrd="0" destOrd="0" presId="urn:microsoft.com/office/officeart/2005/8/layout/cycle1"/>
    <dgm:cxn modelId="{0430E8BF-C66C-435C-8643-E79D7CA19288}" type="presParOf" srcId="{F7E7E57E-F877-4B84-A06A-151A6B60E7EE}" destId="{4E9016F1-8B84-4B72-AEC9-145E79DD7517}" srcOrd="0" destOrd="0" presId="urn:microsoft.com/office/officeart/2005/8/layout/cycle1"/>
    <dgm:cxn modelId="{856FFAC2-7C7F-4E5A-BB66-9E407109669B}" type="presParOf" srcId="{F7E7E57E-F877-4B84-A06A-151A6B60E7EE}" destId="{926F2845-C7D4-4313-836A-40795431DB97}" srcOrd="1" destOrd="0" presId="urn:microsoft.com/office/officeart/2005/8/layout/cycle1"/>
    <dgm:cxn modelId="{76EBADF7-1DEC-43CD-A85F-35C0538821A0}" type="presParOf" srcId="{F7E7E57E-F877-4B84-A06A-151A6B60E7EE}" destId="{629D6015-52CF-4AD2-9A16-C7C6F0A81F78}" srcOrd="2" destOrd="0" presId="urn:microsoft.com/office/officeart/2005/8/layout/cycle1"/>
    <dgm:cxn modelId="{9C0B8C67-C136-4E3D-B6C0-FE1A69DCFE88}" type="presParOf" srcId="{F7E7E57E-F877-4B84-A06A-151A6B60E7EE}" destId="{D95E9C6E-A87D-41E1-8497-477D261AB354}" srcOrd="3" destOrd="0" presId="urn:microsoft.com/office/officeart/2005/8/layout/cycle1"/>
    <dgm:cxn modelId="{9FE06955-69AB-431E-AD8D-FD8ED917184C}" type="presParOf" srcId="{F7E7E57E-F877-4B84-A06A-151A6B60E7EE}" destId="{F1D12881-E9DC-4280-BBD1-F847F16A3496}" srcOrd="4" destOrd="0" presId="urn:microsoft.com/office/officeart/2005/8/layout/cycle1"/>
    <dgm:cxn modelId="{43973EB1-C0F6-4743-963F-8716A88A07AA}" type="presParOf" srcId="{F7E7E57E-F877-4B84-A06A-151A6B60E7EE}" destId="{2D39139F-0832-4466-84FF-26AF803922D1}" srcOrd="5" destOrd="0" presId="urn:microsoft.com/office/officeart/2005/8/layout/cycle1"/>
    <dgm:cxn modelId="{E46E202D-8F9B-4D45-9899-2F5BE6A38065}" type="presParOf" srcId="{F7E7E57E-F877-4B84-A06A-151A6B60E7EE}" destId="{941E31CD-82E8-4A36-90FC-5AF241309380}" srcOrd="6" destOrd="0" presId="urn:microsoft.com/office/officeart/2005/8/layout/cycle1"/>
    <dgm:cxn modelId="{0467B3C9-072C-43D5-AC9C-79F73D73826A}" type="presParOf" srcId="{F7E7E57E-F877-4B84-A06A-151A6B60E7EE}" destId="{85AE6B9C-E17B-4A0D-9A73-3A16AEBBBE95}" srcOrd="7" destOrd="0" presId="urn:microsoft.com/office/officeart/2005/8/layout/cycle1"/>
    <dgm:cxn modelId="{EA6F15D0-E435-4416-81F4-DA39199D4AD3}" type="presParOf" srcId="{F7E7E57E-F877-4B84-A06A-151A6B60E7EE}" destId="{0794D6C4-160D-4300-97C0-CFB5CBA51AB9}" srcOrd="8" destOrd="0" presId="urn:microsoft.com/office/officeart/2005/8/layout/cycle1"/>
    <dgm:cxn modelId="{172CC795-1067-4A09-97B4-1F0093082745}" type="presParOf" srcId="{F7E7E57E-F877-4B84-A06A-151A6B60E7EE}" destId="{F2AF03EC-744B-4BC6-936B-2AE2EA543DEF}" srcOrd="9" destOrd="0" presId="urn:microsoft.com/office/officeart/2005/8/layout/cycle1"/>
    <dgm:cxn modelId="{8A54294E-6F44-41A0-9889-F9E855CFBD0B}" type="presParOf" srcId="{F7E7E57E-F877-4B84-A06A-151A6B60E7EE}" destId="{9F514D77-6BDD-4041-8C6B-C1DC1F8D3E11}" srcOrd="10" destOrd="0" presId="urn:microsoft.com/office/officeart/2005/8/layout/cycle1"/>
    <dgm:cxn modelId="{32351E65-8EF2-4C3F-8AE8-63FAA8423419}" type="presParOf" srcId="{F7E7E57E-F877-4B84-A06A-151A6B60E7EE}" destId="{B72AB805-009C-42C6-98B9-E839AF0608F2}" srcOrd="11" destOrd="0" presId="urn:microsoft.com/office/officeart/2005/8/layout/cycle1"/>
    <dgm:cxn modelId="{F71AC3A6-DA1B-46CD-9674-FE935E560AF5}" type="presParOf" srcId="{F7E7E57E-F877-4B84-A06A-151A6B60E7EE}" destId="{3816F38F-24F0-4E57-BA23-8CDE0C0651DA}" srcOrd="12" destOrd="0" presId="urn:microsoft.com/office/officeart/2005/8/layout/cycle1"/>
    <dgm:cxn modelId="{BF7969AC-8B9D-4595-B8FF-0200B6820EBE}" type="presParOf" srcId="{F7E7E57E-F877-4B84-A06A-151A6B60E7EE}" destId="{EDBB4291-55FB-4E85-8AD4-1E5AAF94B0C0}" srcOrd="13" destOrd="0" presId="urn:microsoft.com/office/officeart/2005/8/layout/cycle1"/>
    <dgm:cxn modelId="{C1508BF2-6432-4434-9433-56706EB50063}" type="presParOf" srcId="{F7E7E57E-F877-4B84-A06A-151A6B60E7EE}" destId="{A67ACB3F-90C8-4C07-A7F0-E1121F4BF181}" srcOrd="14"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331EFF-3C69-4A8F-95B0-EE406EF705FE}" type="doc">
      <dgm:prSet loTypeId="urn:microsoft.com/office/officeart/2005/8/layout/cycle8" loCatId="cycle" qsTypeId="urn:microsoft.com/office/officeart/2005/8/quickstyle/simple1" qsCatId="simple" csTypeId="urn:microsoft.com/office/officeart/2005/8/colors/accent0_3" csCatId="mainScheme" phldr="1"/>
      <dgm:spPr/>
      <dgm:t>
        <a:bodyPr/>
        <a:lstStyle/>
        <a:p>
          <a:endParaRPr lang="en-US"/>
        </a:p>
      </dgm:t>
    </dgm:pt>
    <dgm:pt modelId="{A715E2CA-024D-43E7-B503-0ACCF9D11100}">
      <dgm:prSet phldrT="[Text]" custT="1"/>
      <dgm:spPr>
        <a:solidFill>
          <a:schemeClr val="accent1"/>
        </a:solidFill>
      </dgm:spPr>
      <dgm:t>
        <a:bodyPr/>
        <a:lstStyle/>
        <a:p>
          <a:r>
            <a:rPr lang="en-US" sz="1700" b="1" dirty="0">
              <a:latin typeface="+mj-lt"/>
            </a:rPr>
            <a:t>Expand our Reach</a:t>
          </a:r>
        </a:p>
      </dgm:t>
    </dgm:pt>
    <dgm:pt modelId="{9E99C308-8A3E-4DE0-87AC-FB27212D5D41}" type="parTrans" cxnId="{C10F3781-4130-4C6E-ABCC-B2683058C3EC}">
      <dgm:prSet/>
      <dgm:spPr/>
      <dgm:t>
        <a:bodyPr/>
        <a:lstStyle/>
        <a:p>
          <a:endParaRPr lang="en-US"/>
        </a:p>
      </dgm:t>
    </dgm:pt>
    <dgm:pt modelId="{C3B23185-A6B3-446B-A9A9-5A456BD803FA}" type="sibTrans" cxnId="{C10F3781-4130-4C6E-ABCC-B2683058C3EC}">
      <dgm:prSet/>
      <dgm:spPr/>
      <dgm:t>
        <a:bodyPr/>
        <a:lstStyle/>
        <a:p>
          <a:endParaRPr lang="en-US"/>
        </a:p>
      </dgm:t>
    </dgm:pt>
    <dgm:pt modelId="{390C3A61-1A45-4F75-AD96-1C2E21FB062B}">
      <dgm:prSet phldrT="[Text]" custT="1"/>
      <dgm:spPr>
        <a:solidFill>
          <a:schemeClr val="accent1"/>
        </a:solidFill>
      </dgm:spPr>
      <dgm:t>
        <a:bodyPr/>
        <a:lstStyle/>
        <a:p>
          <a:r>
            <a:rPr lang="en-US" sz="1700" b="1" dirty="0">
              <a:latin typeface="+mj-lt"/>
            </a:rPr>
            <a:t>Increase our impact</a:t>
          </a:r>
        </a:p>
      </dgm:t>
    </dgm:pt>
    <dgm:pt modelId="{EDE47C40-A49C-427E-B823-F75C08F87641}" type="sibTrans" cxnId="{34ACEA94-4E6D-474B-A4E7-2EF37B3B0B0D}">
      <dgm:prSet/>
      <dgm:spPr/>
      <dgm:t>
        <a:bodyPr/>
        <a:lstStyle/>
        <a:p>
          <a:endParaRPr lang="en-US" sz="1800">
            <a:latin typeface="+mj-lt"/>
          </a:endParaRPr>
        </a:p>
      </dgm:t>
    </dgm:pt>
    <dgm:pt modelId="{99DD613F-7DC7-4076-9A26-BE71544AA80D}" type="parTrans" cxnId="{34ACEA94-4E6D-474B-A4E7-2EF37B3B0B0D}">
      <dgm:prSet/>
      <dgm:spPr/>
      <dgm:t>
        <a:bodyPr/>
        <a:lstStyle/>
        <a:p>
          <a:endParaRPr lang="en-US" sz="1800">
            <a:latin typeface="+mj-lt"/>
          </a:endParaRPr>
        </a:p>
      </dgm:t>
    </dgm:pt>
    <dgm:pt modelId="{831E569E-5E1C-4F53-ACE0-4EAFF9D22198}">
      <dgm:prSet phldrT="[Text]" custT="1"/>
      <dgm:spPr>
        <a:solidFill>
          <a:schemeClr val="accent1"/>
        </a:solidFill>
      </dgm:spPr>
      <dgm:t>
        <a:bodyPr/>
        <a:lstStyle/>
        <a:p>
          <a:r>
            <a:rPr lang="en-US" sz="1700" b="1">
              <a:latin typeface="+mj-lt"/>
            </a:rPr>
            <a:t>Adapt</a:t>
          </a:r>
          <a:endParaRPr lang="en-US" sz="1700" b="1" dirty="0">
            <a:latin typeface="+mj-lt"/>
          </a:endParaRPr>
        </a:p>
      </dgm:t>
    </dgm:pt>
    <dgm:pt modelId="{2F58FD2B-22EF-45F5-8AC4-F16FC155C327}" type="parTrans" cxnId="{016FBBF7-676D-40B7-A164-570C202D16A2}">
      <dgm:prSet/>
      <dgm:spPr/>
      <dgm:t>
        <a:bodyPr/>
        <a:lstStyle/>
        <a:p>
          <a:endParaRPr lang="en-US"/>
        </a:p>
      </dgm:t>
    </dgm:pt>
    <dgm:pt modelId="{D2C38AA6-FC51-4324-B2E7-AAD9B98447AD}" type="sibTrans" cxnId="{016FBBF7-676D-40B7-A164-570C202D16A2}">
      <dgm:prSet/>
      <dgm:spPr/>
      <dgm:t>
        <a:bodyPr/>
        <a:lstStyle/>
        <a:p>
          <a:endParaRPr lang="en-US"/>
        </a:p>
      </dgm:t>
    </dgm:pt>
    <dgm:pt modelId="{B0B77A7E-F608-4393-B87A-6614CBB8AABA}">
      <dgm:prSet phldrT="[Text]" custT="1"/>
      <dgm:spPr>
        <a:solidFill>
          <a:schemeClr val="accent1"/>
        </a:solidFill>
      </dgm:spPr>
      <dgm:t>
        <a:bodyPr/>
        <a:lstStyle/>
        <a:p>
          <a:r>
            <a:rPr lang="en-US" sz="1700" b="1" dirty="0">
              <a:latin typeface="+mj-lt"/>
            </a:rPr>
            <a:t>Enhance Engagement</a:t>
          </a:r>
        </a:p>
      </dgm:t>
    </dgm:pt>
    <dgm:pt modelId="{4BB9180B-03DA-4253-8B2E-703474A74E5E}" type="parTrans" cxnId="{CC7B4429-5C54-4377-B4E6-35E88DDEFB52}">
      <dgm:prSet/>
      <dgm:spPr/>
      <dgm:t>
        <a:bodyPr/>
        <a:lstStyle/>
        <a:p>
          <a:endParaRPr lang="en-US"/>
        </a:p>
      </dgm:t>
    </dgm:pt>
    <dgm:pt modelId="{1FDE813F-6F21-4AE3-B12D-FA4411248D88}" type="sibTrans" cxnId="{CC7B4429-5C54-4377-B4E6-35E88DDEFB52}">
      <dgm:prSet/>
      <dgm:spPr/>
      <dgm:t>
        <a:bodyPr/>
        <a:lstStyle/>
        <a:p>
          <a:endParaRPr lang="en-US"/>
        </a:p>
      </dgm:t>
    </dgm:pt>
    <dgm:pt modelId="{3B178CC3-9257-4147-A569-9EECE12BD479}" type="pres">
      <dgm:prSet presAssocID="{D0331EFF-3C69-4A8F-95B0-EE406EF705FE}" presName="compositeShape" presStyleCnt="0">
        <dgm:presLayoutVars>
          <dgm:chMax val="7"/>
          <dgm:dir/>
          <dgm:resizeHandles val="exact"/>
        </dgm:presLayoutVars>
      </dgm:prSet>
      <dgm:spPr/>
    </dgm:pt>
    <dgm:pt modelId="{77359F50-950D-4696-AFE3-4480D79A7227}" type="pres">
      <dgm:prSet presAssocID="{D0331EFF-3C69-4A8F-95B0-EE406EF705FE}" presName="wedge1" presStyleLbl="node1" presStyleIdx="0" presStyleCnt="4" custLinFactNeighborX="4304" custLinFactNeighborY="-307"/>
      <dgm:spPr/>
    </dgm:pt>
    <dgm:pt modelId="{9D980E73-F978-4EDE-8114-B28A6F07DA1C}" type="pres">
      <dgm:prSet presAssocID="{D0331EFF-3C69-4A8F-95B0-EE406EF705FE}" presName="dummy1a" presStyleCnt="0"/>
      <dgm:spPr/>
    </dgm:pt>
    <dgm:pt modelId="{85D95878-F5BA-4C09-A617-315003E09B01}" type="pres">
      <dgm:prSet presAssocID="{D0331EFF-3C69-4A8F-95B0-EE406EF705FE}" presName="dummy1b" presStyleCnt="0"/>
      <dgm:spPr/>
    </dgm:pt>
    <dgm:pt modelId="{B78426D4-DE27-4330-AA90-6BB45DB46B40}" type="pres">
      <dgm:prSet presAssocID="{D0331EFF-3C69-4A8F-95B0-EE406EF705FE}" presName="wedge1Tx" presStyleLbl="node1" presStyleIdx="0" presStyleCnt="4">
        <dgm:presLayoutVars>
          <dgm:chMax val="0"/>
          <dgm:chPref val="0"/>
          <dgm:bulletEnabled val="1"/>
        </dgm:presLayoutVars>
      </dgm:prSet>
      <dgm:spPr/>
    </dgm:pt>
    <dgm:pt modelId="{2875EE0C-115D-4A3E-92BE-E5CBB37EFD46}" type="pres">
      <dgm:prSet presAssocID="{D0331EFF-3C69-4A8F-95B0-EE406EF705FE}" presName="wedge2" presStyleLbl="node1" presStyleIdx="1" presStyleCnt="4" custLinFactNeighborX="3381" custLinFactNeighborY="4920"/>
      <dgm:spPr/>
    </dgm:pt>
    <dgm:pt modelId="{8CD34295-03AF-456B-B02D-8AA4002A5DF6}" type="pres">
      <dgm:prSet presAssocID="{D0331EFF-3C69-4A8F-95B0-EE406EF705FE}" presName="dummy2a" presStyleCnt="0"/>
      <dgm:spPr/>
    </dgm:pt>
    <dgm:pt modelId="{6B63B984-5CAC-408B-954B-9210FAD31B57}" type="pres">
      <dgm:prSet presAssocID="{D0331EFF-3C69-4A8F-95B0-EE406EF705FE}" presName="dummy2b" presStyleCnt="0"/>
      <dgm:spPr/>
    </dgm:pt>
    <dgm:pt modelId="{F82FDEB5-40D6-4E7D-94D5-216ED326F32E}" type="pres">
      <dgm:prSet presAssocID="{D0331EFF-3C69-4A8F-95B0-EE406EF705FE}" presName="wedge2Tx" presStyleLbl="node1" presStyleIdx="1" presStyleCnt="4">
        <dgm:presLayoutVars>
          <dgm:chMax val="0"/>
          <dgm:chPref val="0"/>
          <dgm:bulletEnabled val="1"/>
        </dgm:presLayoutVars>
      </dgm:prSet>
      <dgm:spPr/>
    </dgm:pt>
    <dgm:pt modelId="{8238DD72-2FE9-4741-9624-56EB482FF19C}" type="pres">
      <dgm:prSet presAssocID="{D0331EFF-3C69-4A8F-95B0-EE406EF705FE}" presName="wedge3" presStyleLbl="node1" presStyleIdx="2" presStyleCnt="4" custLinFactNeighborX="-213" custLinFactNeighborY="5227"/>
      <dgm:spPr/>
    </dgm:pt>
    <dgm:pt modelId="{DA9EB731-B761-4B46-8DBB-B1E4F6FAE507}" type="pres">
      <dgm:prSet presAssocID="{D0331EFF-3C69-4A8F-95B0-EE406EF705FE}" presName="dummy3a" presStyleCnt="0"/>
      <dgm:spPr/>
    </dgm:pt>
    <dgm:pt modelId="{B171ECAC-7C8F-4249-BBB9-2F08190A586A}" type="pres">
      <dgm:prSet presAssocID="{D0331EFF-3C69-4A8F-95B0-EE406EF705FE}" presName="dummy3b" presStyleCnt="0"/>
      <dgm:spPr/>
    </dgm:pt>
    <dgm:pt modelId="{ABFAF69E-7370-4F23-93B6-0DDDCA9B6CD1}" type="pres">
      <dgm:prSet presAssocID="{D0331EFF-3C69-4A8F-95B0-EE406EF705FE}" presName="wedge3Tx" presStyleLbl="node1" presStyleIdx="2" presStyleCnt="4">
        <dgm:presLayoutVars>
          <dgm:chMax val="0"/>
          <dgm:chPref val="0"/>
          <dgm:bulletEnabled val="1"/>
        </dgm:presLayoutVars>
      </dgm:prSet>
      <dgm:spPr/>
    </dgm:pt>
    <dgm:pt modelId="{DBD651EB-51E2-4F81-B847-215882633015}" type="pres">
      <dgm:prSet presAssocID="{D0331EFF-3C69-4A8F-95B0-EE406EF705FE}" presName="wedge4" presStyleLbl="node1" presStyleIdx="3" presStyleCnt="4"/>
      <dgm:spPr/>
    </dgm:pt>
    <dgm:pt modelId="{3146D64F-D55C-40AB-87CF-DD6522579779}" type="pres">
      <dgm:prSet presAssocID="{D0331EFF-3C69-4A8F-95B0-EE406EF705FE}" presName="dummy4a" presStyleCnt="0"/>
      <dgm:spPr/>
    </dgm:pt>
    <dgm:pt modelId="{E9026615-0584-4A13-9D06-AEBBBFDD0FFC}" type="pres">
      <dgm:prSet presAssocID="{D0331EFF-3C69-4A8F-95B0-EE406EF705FE}" presName="dummy4b" presStyleCnt="0"/>
      <dgm:spPr/>
    </dgm:pt>
    <dgm:pt modelId="{33C5C2C9-0AE3-49DE-BF87-7E2CF4296514}" type="pres">
      <dgm:prSet presAssocID="{D0331EFF-3C69-4A8F-95B0-EE406EF705FE}" presName="wedge4Tx" presStyleLbl="node1" presStyleIdx="3" presStyleCnt="4">
        <dgm:presLayoutVars>
          <dgm:chMax val="0"/>
          <dgm:chPref val="0"/>
          <dgm:bulletEnabled val="1"/>
        </dgm:presLayoutVars>
      </dgm:prSet>
      <dgm:spPr/>
    </dgm:pt>
    <dgm:pt modelId="{BFB807F0-09BD-4F30-B0E0-25684AA61C5A}" type="pres">
      <dgm:prSet presAssocID="{EDE47C40-A49C-427E-B823-F75C08F87641}" presName="arrowWedge1" presStyleLbl="fgSibTrans2D1" presStyleIdx="0" presStyleCnt="4"/>
      <dgm:spPr/>
    </dgm:pt>
    <dgm:pt modelId="{A73BE2EC-1032-40B1-97EC-266F80D24F0D}" type="pres">
      <dgm:prSet presAssocID="{1FDE813F-6F21-4AE3-B12D-FA4411248D88}" presName="arrowWedge2" presStyleLbl="fgSibTrans2D1" presStyleIdx="1" presStyleCnt="4" custLinFactNeighborX="-250" custLinFactNeighborY="394"/>
      <dgm:spPr/>
    </dgm:pt>
    <dgm:pt modelId="{857E73A5-2986-4C3C-A176-CDEAF517AC91}" type="pres">
      <dgm:prSet presAssocID="{D2C38AA6-FC51-4324-B2E7-AAD9B98447AD}" presName="arrowWedge3" presStyleLbl="fgSibTrans2D1" presStyleIdx="2" presStyleCnt="4"/>
      <dgm:spPr/>
    </dgm:pt>
    <dgm:pt modelId="{CC4A10D3-73E2-421A-A338-D1DFB6ABAE80}" type="pres">
      <dgm:prSet presAssocID="{C3B23185-A6B3-446B-A9A9-5A456BD803FA}" presName="arrowWedge4" presStyleLbl="fgSibTrans2D1" presStyleIdx="3" presStyleCnt="4"/>
      <dgm:spPr/>
    </dgm:pt>
  </dgm:ptLst>
  <dgm:cxnLst>
    <dgm:cxn modelId="{A5364F12-E1F8-4AA1-935F-B00FAB523698}" type="presOf" srcId="{390C3A61-1A45-4F75-AD96-1C2E21FB062B}" destId="{B78426D4-DE27-4330-AA90-6BB45DB46B40}" srcOrd="1" destOrd="0" presId="urn:microsoft.com/office/officeart/2005/8/layout/cycle8"/>
    <dgm:cxn modelId="{21352D17-BD04-440D-AF36-4998FCE5E92E}" type="presOf" srcId="{D0331EFF-3C69-4A8F-95B0-EE406EF705FE}" destId="{3B178CC3-9257-4147-A569-9EECE12BD479}" srcOrd="0" destOrd="0" presId="urn:microsoft.com/office/officeart/2005/8/layout/cycle8"/>
    <dgm:cxn modelId="{45A7D21D-9C29-4163-9F64-E4E8C8F9722C}" type="presOf" srcId="{B0B77A7E-F608-4393-B87A-6614CBB8AABA}" destId="{F82FDEB5-40D6-4E7D-94D5-216ED326F32E}" srcOrd="1" destOrd="0" presId="urn:microsoft.com/office/officeart/2005/8/layout/cycle8"/>
    <dgm:cxn modelId="{CC7B4429-5C54-4377-B4E6-35E88DDEFB52}" srcId="{D0331EFF-3C69-4A8F-95B0-EE406EF705FE}" destId="{B0B77A7E-F608-4393-B87A-6614CBB8AABA}" srcOrd="1" destOrd="0" parTransId="{4BB9180B-03DA-4253-8B2E-703474A74E5E}" sibTransId="{1FDE813F-6F21-4AE3-B12D-FA4411248D88}"/>
    <dgm:cxn modelId="{59538338-BA59-4A7F-B595-4E91D7D43535}" type="presOf" srcId="{831E569E-5E1C-4F53-ACE0-4EAFF9D22198}" destId="{8238DD72-2FE9-4741-9624-56EB482FF19C}" srcOrd="0" destOrd="0" presId="urn:microsoft.com/office/officeart/2005/8/layout/cycle8"/>
    <dgm:cxn modelId="{48741763-F488-48B6-BA53-3F8419EC9AFA}" type="presOf" srcId="{B0B77A7E-F608-4393-B87A-6614CBB8AABA}" destId="{2875EE0C-115D-4A3E-92BE-E5CBB37EFD46}" srcOrd="0" destOrd="0" presId="urn:microsoft.com/office/officeart/2005/8/layout/cycle8"/>
    <dgm:cxn modelId="{C10F3781-4130-4C6E-ABCC-B2683058C3EC}" srcId="{D0331EFF-3C69-4A8F-95B0-EE406EF705FE}" destId="{A715E2CA-024D-43E7-B503-0ACCF9D11100}" srcOrd="3" destOrd="0" parTransId="{9E99C308-8A3E-4DE0-87AC-FB27212D5D41}" sibTransId="{C3B23185-A6B3-446B-A9A9-5A456BD803FA}"/>
    <dgm:cxn modelId="{34ACEA94-4E6D-474B-A4E7-2EF37B3B0B0D}" srcId="{D0331EFF-3C69-4A8F-95B0-EE406EF705FE}" destId="{390C3A61-1A45-4F75-AD96-1C2E21FB062B}" srcOrd="0" destOrd="0" parTransId="{99DD613F-7DC7-4076-9A26-BE71544AA80D}" sibTransId="{EDE47C40-A49C-427E-B823-F75C08F87641}"/>
    <dgm:cxn modelId="{AEA82AAC-49B0-44E5-B145-D114C05122D4}" type="presOf" srcId="{A715E2CA-024D-43E7-B503-0ACCF9D11100}" destId="{33C5C2C9-0AE3-49DE-BF87-7E2CF4296514}" srcOrd="1" destOrd="0" presId="urn:microsoft.com/office/officeart/2005/8/layout/cycle8"/>
    <dgm:cxn modelId="{5EAA78C0-C61D-4140-9A84-C0EDCC549323}" type="presOf" srcId="{A715E2CA-024D-43E7-B503-0ACCF9D11100}" destId="{DBD651EB-51E2-4F81-B847-215882633015}" srcOrd="0" destOrd="0" presId="urn:microsoft.com/office/officeart/2005/8/layout/cycle8"/>
    <dgm:cxn modelId="{0EDF1FD5-8B13-44A3-A711-0B861B977074}" type="presOf" srcId="{390C3A61-1A45-4F75-AD96-1C2E21FB062B}" destId="{77359F50-950D-4696-AFE3-4480D79A7227}" srcOrd="0" destOrd="0" presId="urn:microsoft.com/office/officeart/2005/8/layout/cycle8"/>
    <dgm:cxn modelId="{9A23D7F1-A4FA-4628-9DFF-ED7D8B12CA53}" type="presOf" srcId="{831E569E-5E1C-4F53-ACE0-4EAFF9D22198}" destId="{ABFAF69E-7370-4F23-93B6-0DDDCA9B6CD1}" srcOrd="1" destOrd="0" presId="urn:microsoft.com/office/officeart/2005/8/layout/cycle8"/>
    <dgm:cxn modelId="{016FBBF7-676D-40B7-A164-570C202D16A2}" srcId="{D0331EFF-3C69-4A8F-95B0-EE406EF705FE}" destId="{831E569E-5E1C-4F53-ACE0-4EAFF9D22198}" srcOrd="2" destOrd="0" parTransId="{2F58FD2B-22EF-45F5-8AC4-F16FC155C327}" sibTransId="{D2C38AA6-FC51-4324-B2E7-AAD9B98447AD}"/>
    <dgm:cxn modelId="{4BAA6687-68A3-4249-8903-AF7416374E33}" type="presParOf" srcId="{3B178CC3-9257-4147-A569-9EECE12BD479}" destId="{77359F50-950D-4696-AFE3-4480D79A7227}" srcOrd="0" destOrd="0" presId="urn:microsoft.com/office/officeart/2005/8/layout/cycle8"/>
    <dgm:cxn modelId="{06AD2239-D997-4F5C-8866-ABF18A1CCA64}" type="presParOf" srcId="{3B178CC3-9257-4147-A569-9EECE12BD479}" destId="{9D980E73-F978-4EDE-8114-B28A6F07DA1C}" srcOrd="1" destOrd="0" presId="urn:microsoft.com/office/officeart/2005/8/layout/cycle8"/>
    <dgm:cxn modelId="{0A60CF40-E559-4D22-B0CF-C64482A20CEE}" type="presParOf" srcId="{3B178CC3-9257-4147-A569-9EECE12BD479}" destId="{85D95878-F5BA-4C09-A617-315003E09B01}" srcOrd="2" destOrd="0" presId="urn:microsoft.com/office/officeart/2005/8/layout/cycle8"/>
    <dgm:cxn modelId="{74DAA4DE-86D1-4B3C-AA2E-592F096CA61E}" type="presParOf" srcId="{3B178CC3-9257-4147-A569-9EECE12BD479}" destId="{B78426D4-DE27-4330-AA90-6BB45DB46B40}" srcOrd="3" destOrd="0" presId="urn:microsoft.com/office/officeart/2005/8/layout/cycle8"/>
    <dgm:cxn modelId="{600F2EC4-CEC0-47AB-8579-571D76C496D5}" type="presParOf" srcId="{3B178CC3-9257-4147-A569-9EECE12BD479}" destId="{2875EE0C-115D-4A3E-92BE-E5CBB37EFD46}" srcOrd="4" destOrd="0" presId="urn:microsoft.com/office/officeart/2005/8/layout/cycle8"/>
    <dgm:cxn modelId="{39637CF6-5580-4EA2-9AC6-DF8719E5002E}" type="presParOf" srcId="{3B178CC3-9257-4147-A569-9EECE12BD479}" destId="{8CD34295-03AF-456B-B02D-8AA4002A5DF6}" srcOrd="5" destOrd="0" presId="urn:microsoft.com/office/officeart/2005/8/layout/cycle8"/>
    <dgm:cxn modelId="{38CD9703-9C44-4F29-A408-107C1B650E2E}" type="presParOf" srcId="{3B178CC3-9257-4147-A569-9EECE12BD479}" destId="{6B63B984-5CAC-408B-954B-9210FAD31B57}" srcOrd="6" destOrd="0" presId="urn:microsoft.com/office/officeart/2005/8/layout/cycle8"/>
    <dgm:cxn modelId="{FF2CDD65-2381-4A6D-BA57-98F1B3EECB98}" type="presParOf" srcId="{3B178CC3-9257-4147-A569-9EECE12BD479}" destId="{F82FDEB5-40D6-4E7D-94D5-216ED326F32E}" srcOrd="7" destOrd="0" presId="urn:microsoft.com/office/officeart/2005/8/layout/cycle8"/>
    <dgm:cxn modelId="{345CF8DB-BC31-4CAD-8A3B-EDA205E64D2A}" type="presParOf" srcId="{3B178CC3-9257-4147-A569-9EECE12BD479}" destId="{8238DD72-2FE9-4741-9624-56EB482FF19C}" srcOrd="8" destOrd="0" presId="urn:microsoft.com/office/officeart/2005/8/layout/cycle8"/>
    <dgm:cxn modelId="{1F71BE24-EE03-41DB-AF19-F56A3FA2976F}" type="presParOf" srcId="{3B178CC3-9257-4147-A569-9EECE12BD479}" destId="{DA9EB731-B761-4B46-8DBB-B1E4F6FAE507}" srcOrd="9" destOrd="0" presId="urn:microsoft.com/office/officeart/2005/8/layout/cycle8"/>
    <dgm:cxn modelId="{42748AF3-42D2-45DC-8CB6-427002B7C425}" type="presParOf" srcId="{3B178CC3-9257-4147-A569-9EECE12BD479}" destId="{B171ECAC-7C8F-4249-BBB9-2F08190A586A}" srcOrd="10" destOrd="0" presId="urn:microsoft.com/office/officeart/2005/8/layout/cycle8"/>
    <dgm:cxn modelId="{17C8632E-F0CD-4829-B382-243CF026016E}" type="presParOf" srcId="{3B178CC3-9257-4147-A569-9EECE12BD479}" destId="{ABFAF69E-7370-4F23-93B6-0DDDCA9B6CD1}" srcOrd="11" destOrd="0" presId="urn:microsoft.com/office/officeart/2005/8/layout/cycle8"/>
    <dgm:cxn modelId="{25FBD791-979A-445B-854B-84B898EA02C2}" type="presParOf" srcId="{3B178CC3-9257-4147-A569-9EECE12BD479}" destId="{DBD651EB-51E2-4F81-B847-215882633015}" srcOrd="12" destOrd="0" presId="urn:microsoft.com/office/officeart/2005/8/layout/cycle8"/>
    <dgm:cxn modelId="{FC136588-9B52-4B6F-9344-1B07EF748051}" type="presParOf" srcId="{3B178CC3-9257-4147-A569-9EECE12BD479}" destId="{3146D64F-D55C-40AB-87CF-DD6522579779}" srcOrd="13" destOrd="0" presId="urn:microsoft.com/office/officeart/2005/8/layout/cycle8"/>
    <dgm:cxn modelId="{3EDF038B-14ED-4767-961A-00C4AEEEEDDE}" type="presParOf" srcId="{3B178CC3-9257-4147-A569-9EECE12BD479}" destId="{E9026615-0584-4A13-9D06-AEBBBFDD0FFC}" srcOrd="14" destOrd="0" presId="urn:microsoft.com/office/officeart/2005/8/layout/cycle8"/>
    <dgm:cxn modelId="{DA267B80-A94A-4A3A-A260-805D210AC66C}" type="presParOf" srcId="{3B178CC3-9257-4147-A569-9EECE12BD479}" destId="{33C5C2C9-0AE3-49DE-BF87-7E2CF4296514}" srcOrd="15" destOrd="0" presId="urn:microsoft.com/office/officeart/2005/8/layout/cycle8"/>
    <dgm:cxn modelId="{86779532-68EF-4F86-9F2F-93A8E6BCEAA6}" type="presParOf" srcId="{3B178CC3-9257-4147-A569-9EECE12BD479}" destId="{BFB807F0-09BD-4F30-B0E0-25684AA61C5A}" srcOrd="16" destOrd="0" presId="urn:microsoft.com/office/officeart/2005/8/layout/cycle8"/>
    <dgm:cxn modelId="{9312FD62-66F5-43BB-84CD-A1802AB8A618}" type="presParOf" srcId="{3B178CC3-9257-4147-A569-9EECE12BD479}" destId="{A73BE2EC-1032-40B1-97EC-266F80D24F0D}" srcOrd="17" destOrd="0" presId="urn:microsoft.com/office/officeart/2005/8/layout/cycle8"/>
    <dgm:cxn modelId="{E209BEC4-A769-4BD6-891F-DA66B2834C8F}" type="presParOf" srcId="{3B178CC3-9257-4147-A569-9EECE12BD479}" destId="{857E73A5-2986-4C3C-A176-CDEAF517AC91}" srcOrd="18" destOrd="0" presId="urn:microsoft.com/office/officeart/2005/8/layout/cycle8"/>
    <dgm:cxn modelId="{1AADCDF8-F839-412A-8C63-587CF69A4B23}" type="presParOf" srcId="{3B178CC3-9257-4147-A569-9EECE12BD479}" destId="{CC4A10D3-73E2-421A-A338-D1DFB6ABAE80}" srcOrd="19" destOrd="0" presId="urn:microsoft.com/office/officeart/2005/8/layout/cycle8"/>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05364-EEA2-4D4E-A2F4-27E3A67F6592}">
      <dsp:nvSpPr>
        <dsp:cNvPr id="0" name=""/>
        <dsp:cNvSpPr/>
      </dsp:nvSpPr>
      <dsp:spPr>
        <a:xfrm>
          <a:off x="1367850" y="101564"/>
          <a:ext cx="1658860" cy="1028888"/>
        </a:xfrm>
        <a:prstGeom prst="roundRect">
          <a:avLst>
            <a:gd name="adj" fmla="val 10000"/>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lumMod val="50000"/>
                </a:schemeClr>
              </a:solidFill>
              <a:latin typeface="Arial Narrow" panose="020B0606020202030204" pitchFamily="34" charset="0"/>
            </a:rPr>
            <a:t>Membership</a:t>
          </a:r>
        </a:p>
      </dsp:txBody>
      <dsp:txXfrm>
        <a:off x="1397985" y="131699"/>
        <a:ext cx="1598590" cy="968618"/>
      </dsp:txXfrm>
    </dsp:sp>
    <dsp:sp modelId="{8713D9B6-CA09-4E13-84A7-9BF886F3D7F7}">
      <dsp:nvSpPr>
        <dsp:cNvPr id="0" name=""/>
        <dsp:cNvSpPr/>
      </dsp:nvSpPr>
      <dsp:spPr>
        <a:xfrm rot="7289875">
          <a:off x="1146158" y="1506806"/>
          <a:ext cx="837183" cy="282966"/>
        </a:xfrm>
        <a:prstGeom prst="lef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dirty="0">
            <a:solidFill>
              <a:schemeClr val="tx1"/>
            </a:solidFill>
          </a:endParaRPr>
        </a:p>
      </dsp:txBody>
      <dsp:txXfrm rot="10800000">
        <a:off x="1231048" y="1563399"/>
        <a:ext cx="667403" cy="169780"/>
      </dsp:txXfrm>
    </dsp:sp>
    <dsp:sp modelId="{87D1C560-40A6-40E3-82D8-B8B95706E6C0}">
      <dsp:nvSpPr>
        <dsp:cNvPr id="0" name=""/>
        <dsp:cNvSpPr/>
      </dsp:nvSpPr>
      <dsp:spPr>
        <a:xfrm>
          <a:off x="97822" y="2166126"/>
          <a:ext cx="1711410" cy="959335"/>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lumMod val="50000"/>
                </a:schemeClr>
              </a:solidFill>
              <a:latin typeface="Arial Narrow" panose="020B0606020202030204" pitchFamily="34" charset="0"/>
            </a:rPr>
            <a:t>Public Image &amp; Awareness</a:t>
          </a:r>
        </a:p>
      </dsp:txBody>
      <dsp:txXfrm>
        <a:off x="125920" y="2194224"/>
        <a:ext cx="1655214" cy="903139"/>
      </dsp:txXfrm>
    </dsp:sp>
    <dsp:sp modelId="{AC18901C-C686-4C3A-9814-5213E424D301}">
      <dsp:nvSpPr>
        <dsp:cNvPr id="0" name=""/>
        <dsp:cNvSpPr/>
      </dsp:nvSpPr>
      <dsp:spPr>
        <a:xfrm rot="21599992">
          <a:off x="1913881" y="2504307"/>
          <a:ext cx="837183" cy="282966"/>
        </a:xfrm>
        <a:prstGeom prst="lef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dirty="0">
            <a:solidFill>
              <a:schemeClr val="tx1"/>
            </a:solidFill>
          </a:endParaRPr>
        </a:p>
      </dsp:txBody>
      <dsp:txXfrm>
        <a:off x="1998771" y="2560900"/>
        <a:ext cx="667403" cy="169780"/>
      </dsp:txXfrm>
    </dsp:sp>
    <dsp:sp modelId="{19696132-2E1C-46E7-A743-1C5F8C1B82EB}">
      <dsp:nvSpPr>
        <dsp:cNvPr id="0" name=""/>
        <dsp:cNvSpPr/>
      </dsp:nvSpPr>
      <dsp:spPr>
        <a:xfrm>
          <a:off x="2855712" y="2180805"/>
          <a:ext cx="1682030" cy="929963"/>
        </a:xfrm>
        <a:prstGeom prst="roundRect">
          <a:avLst>
            <a:gd name="adj" fmla="val 10000"/>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lumMod val="50000"/>
                </a:schemeClr>
              </a:solidFill>
              <a:latin typeface="Arial Narrow" panose="020B0606020202030204" pitchFamily="34" charset="0"/>
            </a:rPr>
            <a:t>The Rotary Foundation</a:t>
          </a:r>
        </a:p>
      </dsp:txBody>
      <dsp:txXfrm>
        <a:off x="2882950" y="2208043"/>
        <a:ext cx="1627554" cy="875487"/>
      </dsp:txXfrm>
    </dsp:sp>
    <dsp:sp modelId="{41F3D156-7D5E-4AE2-94F0-52C32896236A}">
      <dsp:nvSpPr>
        <dsp:cNvPr id="0" name=""/>
        <dsp:cNvSpPr/>
      </dsp:nvSpPr>
      <dsp:spPr>
        <a:xfrm rot="14012749">
          <a:off x="2465818" y="1521260"/>
          <a:ext cx="837183" cy="282966"/>
        </a:xfrm>
        <a:prstGeom prst="lef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rot="10800000">
        <a:off x="2550708" y="1577853"/>
        <a:ext cx="667403" cy="169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F2845-C7D4-4313-836A-40795431DB97}">
      <dsp:nvSpPr>
        <dsp:cNvPr id="0" name=""/>
        <dsp:cNvSpPr/>
      </dsp:nvSpPr>
      <dsp:spPr>
        <a:xfrm>
          <a:off x="5376098" y="34703"/>
          <a:ext cx="1658689" cy="1658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mj-lt"/>
            </a:rPr>
            <a:t>Increased Membership</a:t>
          </a:r>
        </a:p>
      </dsp:txBody>
      <dsp:txXfrm>
        <a:off x="5376098" y="34703"/>
        <a:ext cx="1658689" cy="1658689"/>
      </dsp:txXfrm>
    </dsp:sp>
    <dsp:sp modelId="{629D6015-52CF-4AD2-9A16-C7C6F0A81F78}">
      <dsp:nvSpPr>
        <dsp:cNvPr id="0" name=""/>
        <dsp:cNvSpPr/>
      </dsp:nvSpPr>
      <dsp:spPr>
        <a:xfrm>
          <a:off x="1513768" y="52290"/>
          <a:ext cx="6221930" cy="6221930"/>
        </a:xfrm>
        <a:prstGeom prst="circularArrow">
          <a:avLst>
            <a:gd name="adj1" fmla="val 5198"/>
            <a:gd name="adj2" fmla="val 335789"/>
            <a:gd name="adj3" fmla="val 21077803"/>
            <a:gd name="adj4" fmla="val 19669732"/>
            <a:gd name="adj5" fmla="val 6065"/>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D12881-E9DC-4280-BBD1-F847F16A3496}">
      <dsp:nvSpPr>
        <dsp:cNvPr id="0" name=""/>
        <dsp:cNvSpPr/>
      </dsp:nvSpPr>
      <dsp:spPr>
        <a:xfrm>
          <a:off x="6456999" y="3013640"/>
          <a:ext cx="1658689" cy="1658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mj-lt"/>
            </a:rPr>
            <a:t>More Donors</a:t>
          </a:r>
        </a:p>
      </dsp:txBody>
      <dsp:txXfrm>
        <a:off x="6456999" y="3013640"/>
        <a:ext cx="1658689" cy="1658689"/>
      </dsp:txXfrm>
    </dsp:sp>
    <dsp:sp modelId="{2D39139F-0832-4466-84FF-26AF803922D1}">
      <dsp:nvSpPr>
        <dsp:cNvPr id="0" name=""/>
        <dsp:cNvSpPr/>
      </dsp:nvSpPr>
      <dsp:spPr>
        <a:xfrm>
          <a:off x="1982208" y="-516764"/>
          <a:ext cx="6221930" cy="6221930"/>
        </a:xfrm>
        <a:prstGeom prst="circularArrow">
          <a:avLst>
            <a:gd name="adj1" fmla="val 5198"/>
            <a:gd name="adj2" fmla="val 335789"/>
            <a:gd name="adj3" fmla="val 4545648"/>
            <a:gd name="adj4" fmla="val 2929962"/>
            <a:gd name="adj5" fmla="val 6065"/>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AE6B9C-E17B-4A0D-9A73-3A16AEBBBE95}">
      <dsp:nvSpPr>
        <dsp:cNvPr id="0" name=""/>
        <dsp:cNvSpPr/>
      </dsp:nvSpPr>
      <dsp:spPr>
        <a:xfrm>
          <a:off x="3849321" y="4681661"/>
          <a:ext cx="1658689" cy="1658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mj-lt"/>
            </a:rPr>
            <a:t>Great Projects</a:t>
          </a:r>
        </a:p>
      </dsp:txBody>
      <dsp:txXfrm>
        <a:off x="3849321" y="4681661"/>
        <a:ext cx="1658689" cy="1658689"/>
      </dsp:txXfrm>
    </dsp:sp>
    <dsp:sp modelId="{0794D6C4-160D-4300-97C0-CFB5CBA51AB9}">
      <dsp:nvSpPr>
        <dsp:cNvPr id="0" name=""/>
        <dsp:cNvSpPr/>
      </dsp:nvSpPr>
      <dsp:spPr>
        <a:xfrm>
          <a:off x="1017375" y="-455356"/>
          <a:ext cx="6221930" cy="6221930"/>
        </a:xfrm>
        <a:prstGeom prst="circularArrow">
          <a:avLst>
            <a:gd name="adj1" fmla="val 5198"/>
            <a:gd name="adj2" fmla="val 335789"/>
            <a:gd name="adj3" fmla="val 7416601"/>
            <a:gd name="adj4" fmla="val 5748058"/>
            <a:gd name="adj5" fmla="val 6065"/>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514D77-6BDD-4041-8C6B-C1DC1F8D3E11}">
      <dsp:nvSpPr>
        <dsp:cNvPr id="0" name=""/>
        <dsp:cNvSpPr/>
      </dsp:nvSpPr>
      <dsp:spPr>
        <a:xfrm>
          <a:off x="1117199" y="3136007"/>
          <a:ext cx="1658689" cy="1658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mj-lt"/>
            </a:rPr>
            <a:t>Strong Clubs</a:t>
          </a:r>
        </a:p>
      </dsp:txBody>
      <dsp:txXfrm>
        <a:off x="1117199" y="3136007"/>
        <a:ext cx="1658689" cy="1658689"/>
      </dsp:txXfrm>
    </dsp:sp>
    <dsp:sp modelId="{B72AB805-009C-42C6-98B9-E839AF0608F2}">
      <dsp:nvSpPr>
        <dsp:cNvPr id="0" name=""/>
        <dsp:cNvSpPr/>
      </dsp:nvSpPr>
      <dsp:spPr>
        <a:xfrm>
          <a:off x="1461132" y="20516"/>
          <a:ext cx="6221930" cy="6221930"/>
        </a:xfrm>
        <a:prstGeom prst="circularArrow">
          <a:avLst>
            <a:gd name="adj1" fmla="val 5198"/>
            <a:gd name="adj2" fmla="val 335789"/>
            <a:gd name="adj3" fmla="val 12398790"/>
            <a:gd name="adj4" fmla="val 10794365"/>
            <a:gd name="adj5" fmla="val 6065"/>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BB4291-55FB-4E85-8AD4-1E5AAF94B0C0}">
      <dsp:nvSpPr>
        <dsp:cNvPr id="0" name=""/>
        <dsp:cNvSpPr/>
      </dsp:nvSpPr>
      <dsp:spPr>
        <a:xfrm>
          <a:off x="2208944" y="0"/>
          <a:ext cx="1658689" cy="1658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mj-lt"/>
            </a:rPr>
            <a:t>Positive Public Image</a:t>
          </a:r>
        </a:p>
      </dsp:txBody>
      <dsp:txXfrm>
        <a:off x="2208944" y="0"/>
        <a:ext cx="1658689" cy="1658689"/>
      </dsp:txXfrm>
    </dsp:sp>
    <dsp:sp modelId="{A67ACB3F-90C8-4C07-A7F0-E1121F4BF181}">
      <dsp:nvSpPr>
        <dsp:cNvPr id="0" name=""/>
        <dsp:cNvSpPr/>
      </dsp:nvSpPr>
      <dsp:spPr>
        <a:xfrm>
          <a:off x="1513608" y="-2477"/>
          <a:ext cx="6221930" cy="6221930"/>
        </a:xfrm>
        <a:prstGeom prst="circularArrow">
          <a:avLst>
            <a:gd name="adj1" fmla="val 5198"/>
            <a:gd name="adj2" fmla="val 335789"/>
            <a:gd name="adj3" fmla="val 16812052"/>
            <a:gd name="adj4" fmla="val 15245149"/>
            <a:gd name="adj5" fmla="val 6065"/>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59F50-950D-4696-AFE3-4480D79A7227}">
      <dsp:nvSpPr>
        <dsp:cNvPr id="0" name=""/>
        <dsp:cNvSpPr/>
      </dsp:nvSpPr>
      <dsp:spPr>
        <a:xfrm>
          <a:off x="1360054" y="220503"/>
          <a:ext cx="3163919" cy="3163919"/>
        </a:xfrm>
        <a:prstGeom prst="pie">
          <a:avLst>
            <a:gd name="adj1" fmla="val 16200000"/>
            <a:gd name="adj2" fmla="val 0"/>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mj-lt"/>
            </a:rPr>
            <a:t>Increase our impact</a:t>
          </a:r>
        </a:p>
      </dsp:txBody>
      <dsp:txXfrm>
        <a:off x="3039568" y="876263"/>
        <a:ext cx="1167637" cy="866311"/>
      </dsp:txXfrm>
    </dsp:sp>
    <dsp:sp modelId="{2875EE0C-115D-4A3E-92BE-E5CBB37EFD46}">
      <dsp:nvSpPr>
        <dsp:cNvPr id="0" name=""/>
        <dsp:cNvSpPr/>
      </dsp:nvSpPr>
      <dsp:spPr>
        <a:xfrm>
          <a:off x="1330851" y="492099"/>
          <a:ext cx="3163919" cy="3163919"/>
        </a:xfrm>
        <a:prstGeom prst="pie">
          <a:avLst>
            <a:gd name="adj1" fmla="val 0"/>
            <a:gd name="adj2" fmla="val 5400000"/>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mj-lt"/>
            </a:rPr>
            <a:t>Enhance Engagement</a:t>
          </a:r>
        </a:p>
      </dsp:txBody>
      <dsp:txXfrm>
        <a:off x="3010365" y="2133947"/>
        <a:ext cx="1167637" cy="866311"/>
      </dsp:txXfrm>
    </dsp:sp>
    <dsp:sp modelId="{8238DD72-2FE9-4741-9624-56EB482FF19C}">
      <dsp:nvSpPr>
        <dsp:cNvPr id="0" name=""/>
        <dsp:cNvSpPr/>
      </dsp:nvSpPr>
      <dsp:spPr>
        <a:xfrm>
          <a:off x="1110922" y="501812"/>
          <a:ext cx="3163919" cy="3163919"/>
        </a:xfrm>
        <a:prstGeom prst="pie">
          <a:avLst>
            <a:gd name="adj1" fmla="val 5400000"/>
            <a:gd name="adj2" fmla="val 10800000"/>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a:latin typeface="+mj-lt"/>
            </a:rPr>
            <a:t>Adapt</a:t>
          </a:r>
          <a:endParaRPr lang="en-US" sz="1700" b="1" kern="1200" dirty="0">
            <a:latin typeface="+mj-lt"/>
          </a:endParaRPr>
        </a:p>
      </dsp:txBody>
      <dsp:txXfrm>
        <a:off x="1427691" y="2143660"/>
        <a:ext cx="1167637" cy="866311"/>
      </dsp:txXfrm>
    </dsp:sp>
    <dsp:sp modelId="{DBD651EB-51E2-4F81-B847-215882633015}">
      <dsp:nvSpPr>
        <dsp:cNvPr id="0" name=""/>
        <dsp:cNvSpPr/>
      </dsp:nvSpPr>
      <dsp:spPr>
        <a:xfrm>
          <a:off x="1117662" y="230217"/>
          <a:ext cx="3163919" cy="3163919"/>
        </a:xfrm>
        <a:prstGeom prst="pie">
          <a:avLst>
            <a:gd name="adj1" fmla="val 10800000"/>
            <a:gd name="adj2" fmla="val 16200000"/>
          </a:avLst>
        </a:prstGeom>
        <a:solidFill>
          <a:schemeClr val="accent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mj-lt"/>
            </a:rPr>
            <a:t>Expand our Reach</a:t>
          </a:r>
        </a:p>
      </dsp:txBody>
      <dsp:txXfrm>
        <a:off x="1434430" y="885977"/>
        <a:ext cx="1167637" cy="866311"/>
      </dsp:txXfrm>
    </dsp:sp>
    <dsp:sp modelId="{BFB807F0-09BD-4F30-B0E0-25684AA61C5A}">
      <dsp:nvSpPr>
        <dsp:cNvPr id="0" name=""/>
        <dsp:cNvSpPr/>
      </dsp:nvSpPr>
      <dsp:spPr>
        <a:xfrm>
          <a:off x="1164192" y="24642"/>
          <a:ext cx="3555643" cy="3555643"/>
        </a:xfrm>
        <a:prstGeom prst="circularArrow">
          <a:avLst>
            <a:gd name="adj1" fmla="val 5085"/>
            <a:gd name="adj2" fmla="val 327528"/>
            <a:gd name="adj3" fmla="val 21272472"/>
            <a:gd name="adj4" fmla="val 162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3BE2EC-1032-40B1-97EC-266F80D24F0D}">
      <dsp:nvSpPr>
        <dsp:cNvPr id="0" name=""/>
        <dsp:cNvSpPr/>
      </dsp:nvSpPr>
      <dsp:spPr>
        <a:xfrm>
          <a:off x="1126100" y="310246"/>
          <a:ext cx="3555643" cy="3555643"/>
        </a:xfrm>
        <a:prstGeom prst="circularArrow">
          <a:avLst>
            <a:gd name="adj1" fmla="val 5085"/>
            <a:gd name="adj2" fmla="val 327528"/>
            <a:gd name="adj3" fmla="val 5072472"/>
            <a:gd name="adj4" fmla="val 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7E73A5-2986-4C3C-A176-CDEAF517AC91}">
      <dsp:nvSpPr>
        <dsp:cNvPr id="0" name=""/>
        <dsp:cNvSpPr/>
      </dsp:nvSpPr>
      <dsp:spPr>
        <a:xfrm>
          <a:off x="915061" y="305950"/>
          <a:ext cx="3555643" cy="3555643"/>
        </a:xfrm>
        <a:prstGeom prst="circularArrow">
          <a:avLst>
            <a:gd name="adj1" fmla="val 5085"/>
            <a:gd name="adj2" fmla="val 327528"/>
            <a:gd name="adj3" fmla="val 10472472"/>
            <a:gd name="adj4" fmla="val 54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4A10D3-73E2-421A-A338-D1DFB6ABAE80}">
      <dsp:nvSpPr>
        <dsp:cNvPr id="0" name=""/>
        <dsp:cNvSpPr/>
      </dsp:nvSpPr>
      <dsp:spPr>
        <a:xfrm>
          <a:off x="921800" y="34355"/>
          <a:ext cx="3555643" cy="3555643"/>
        </a:xfrm>
        <a:prstGeom prst="circularArrow">
          <a:avLst>
            <a:gd name="adj1" fmla="val 5085"/>
            <a:gd name="adj2" fmla="val 327528"/>
            <a:gd name="adj3" fmla="val 15872472"/>
            <a:gd name="adj4" fmla="val 108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610053-326B-499D-94AC-AF533889243C}" type="datetimeFigureOut">
              <a:rPr lang="en-US" smtClean="0"/>
              <a:t>7/22/2020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0EE17-72AE-45BD-8EB0-F39FCAFCB610}" type="slidenum">
              <a:rPr lang="en-US" smtClean="0"/>
              <a:t>‹#›</a:t>
            </a:fld>
            <a:endParaRPr lang="en-US" dirty="0"/>
          </a:p>
        </p:txBody>
      </p:sp>
    </p:spTree>
    <p:extLst>
      <p:ext uri="{BB962C8B-B14F-4D97-AF65-F5344CB8AC3E}">
        <p14:creationId xmlns:p14="http://schemas.microsoft.com/office/powerpoint/2010/main" val="351653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xfrm>
            <a:off x="379817" y="4448100"/>
            <a:ext cx="6395970" cy="437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797" eaLnBrk="0" fontAlgn="base" hangingPunct="0">
              <a:spcBef>
                <a:spcPct val="30000"/>
              </a:spcBef>
              <a:spcAft>
                <a:spcPct val="0"/>
              </a:spcAft>
              <a:defRPr/>
            </a:pPr>
            <a:r>
              <a:rPr lang="en-US" dirty="0">
                <a:latin typeface="Arial" pitchFamily="-107" charset="0"/>
                <a:ea typeface="ヒラギノ角ゴ Pro W3" pitchFamily="-107" charset="-128"/>
                <a:cs typeface="ヒラギノ角ゴ Pro W3" pitchFamily="-107" charset="-128"/>
              </a:rPr>
              <a:t>From NC PETS March 2017</a:t>
            </a:r>
          </a:p>
        </p:txBody>
      </p:sp>
      <p:sp>
        <p:nvSpPr>
          <p:cNvPr id="798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401" eaLnBrk="0" hangingPunct="0">
              <a:defRPr sz="2500">
                <a:solidFill>
                  <a:schemeClr val="tx1"/>
                </a:solidFill>
                <a:latin typeface="Arial" charset="0"/>
                <a:ea typeface="ヒラギノ角ゴ Pro W3" charset="0"/>
                <a:cs typeface="ヒラギノ角ゴ Pro W3" charset="0"/>
              </a:defRPr>
            </a:lvl1pPr>
            <a:lvl2pPr marL="748960" indent="-288061" defTabSz="939401" eaLnBrk="0" hangingPunct="0">
              <a:defRPr sz="2500">
                <a:solidFill>
                  <a:schemeClr val="tx1"/>
                </a:solidFill>
                <a:latin typeface="Arial" charset="0"/>
                <a:ea typeface="ヒラギノ角ゴ Pro W3" charset="0"/>
                <a:cs typeface="ヒラギノ角ゴ Pro W3" charset="0"/>
              </a:defRPr>
            </a:lvl2pPr>
            <a:lvl3pPr marL="1152246" indent="-230449" defTabSz="939401" eaLnBrk="0" hangingPunct="0">
              <a:defRPr sz="2500">
                <a:solidFill>
                  <a:schemeClr val="tx1"/>
                </a:solidFill>
                <a:latin typeface="Arial" charset="0"/>
                <a:ea typeface="ヒラギノ角ゴ Pro W3" charset="0"/>
                <a:cs typeface="ヒラギノ角ゴ Pro W3" charset="0"/>
              </a:defRPr>
            </a:lvl3pPr>
            <a:lvl4pPr marL="1613145" indent="-230449" defTabSz="939401" eaLnBrk="0" hangingPunct="0">
              <a:defRPr sz="2500">
                <a:solidFill>
                  <a:schemeClr val="tx1"/>
                </a:solidFill>
                <a:latin typeface="Arial" charset="0"/>
                <a:ea typeface="ヒラギノ角ゴ Pro W3" charset="0"/>
                <a:cs typeface="ヒラギノ角ゴ Pro W3" charset="0"/>
              </a:defRPr>
            </a:lvl4pPr>
            <a:lvl5pPr marL="2074044" indent="-230449" defTabSz="939401" eaLnBrk="0" hangingPunct="0">
              <a:defRPr sz="2500">
                <a:solidFill>
                  <a:schemeClr val="tx1"/>
                </a:solidFill>
                <a:latin typeface="Arial" charset="0"/>
                <a:ea typeface="ヒラギノ角ゴ Pro W3" charset="0"/>
                <a:cs typeface="ヒラギノ角ゴ Pro W3" charset="0"/>
              </a:defRPr>
            </a:lvl5pPr>
            <a:lvl6pPr marL="2534942" indent="-230449" defTabSz="939401" eaLnBrk="0" fontAlgn="base" hangingPunct="0">
              <a:spcBef>
                <a:spcPct val="0"/>
              </a:spcBef>
              <a:spcAft>
                <a:spcPct val="0"/>
              </a:spcAft>
              <a:defRPr sz="2500">
                <a:solidFill>
                  <a:schemeClr val="tx1"/>
                </a:solidFill>
                <a:latin typeface="Arial" charset="0"/>
                <a:ea typeface="ヒラギノ角ゴ Pro W3" charset="0"/>
                <a:cs typeface="ヒラギノ角ゴ Pro W3" charset="0"/>
              </a:defRPr>
            </a:lvl6pPr>
            <a:lvl7pPr marL="2995840" indent="-230449" defTabSz="939401" eaLnBrk="0" fontAlgn="base" hangingPunct="0">
              <a:spcBef>
                <a:spcPct val="0"/>
              </a:spcBef>
              <a:spcAft>
                <a:spcPct val="0"/>
              </a:spcAft>
              <a:defRPr sz="2500">
                <a:solidFill>
                  <a:schemeClr val="tx1"/>
                </a:solidFill>
                <a:latin typeface="Arial" charset="0"/>
                <a:ea typeface="ヒラギノ角ゴ Pro W3" charset="0"/>
                <a:cs typeface="ヒラギノ角ゴ Pro W3" charset="0"/>
              </a:defRPr>
            </a:lvl7pPr>
            <a:lvl8pPr marL="3456739" indent="-230449" defTabSz="939401" eaLnBrk="0" fontAlgn="base" hangingPunct="0">
              <a:spcBef>
                <a:spcPct val="0"/>
              </a:spcBef>
              <a:spcAft>
                <a:spcPct val="0"/>
              </a:spcAft>
              <a:defRPr sz="2500">
                <a:solidFill>
                  <a:schemeClr val="tx1"/>
                </a:solidFill>
                <a:latin typeface="Arial" charset="0"/>
                <a:ea typeface="ヒラギノ角ゴ Pro W3" charset="0"/>
                <a:cs typeface="ヒラギノ角ゴ Pro W3" charset="0"/>
              </a:defRPr>
            </a:lvl8pPr>
            <a:lvl9pPr marL="3917637" indent="-230449" defTabSz="939401" eaLnBrk="0" fontAlgn="base" hangingPunct="0">
              <a:spcBef>
                <a:spcPct val="0"/>
              </a:spcBef>
              <a:spcAft>
                <a:spcPct val="0"/>
              </a:spcAft>
              <a:defRPr sz="2500">
                <a:solidFill>
                  <a:schemeClr val="tx1"/>
                </a:solidFill>
                <a:latin typeface="Arial" charset="0"/>
                <a:ea typeface="ヒラギノ角ゴ Pro W3" charset="0"/>
                <a:cs typeface="ヒラギノ角ゴ Pro W3" charset="0"/>
              </a:defRPr>
            </a:lvl9pPr>
          </a:lstStyle>
          <a:p>
            <a:fld id="{4EB010C1-8A02-F840-ABD9-C9BC47463BC8}" type="slidenum">
              <a:rPr lang="en-US" sz="1200"/>
              <a:pPr/>
              <a:t>3</a:t>
            </a:fld>
            <a:endParaRPr lang="en-US" sz="1200" dirty="0"/>
          </a:p>
        </p:txBody>
      </p:sp>
    </p:spTree>
    <p:extLst>
      <p:ext uri="{BB962C8B-B14F-4D97-AF65-F5344CB8AC3E}">
        <p14:creationId xmlns:p14="http://schemas.microsoft.com/office/powerpoint/2010/main" val="1854177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xfrm>
            <a:off x="376239" y="4416425"/>
            <a:ext cx="6335712" cy="4346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238" eaLnBrk="0" fontAlgn="base" hangingPunct="0">
              <a:spcBef>
                <a:spcPct val="30000"/>
              </a:spcBef>
              <a:spcAft>
                <a:spcPct val="0"/>
              </a:spcAft>
              <a:defRPr/>
            </a:pPr>
            <a:r>
              <a:rPr lang="en-US" dirty="0">
                <a:latin typeface="Arial" pitchFamily="-107" charset="0"/>
                <a:ea typeface="ヒラギノ角ゴ Pro W3" pitchFamily="-107" charset="-128"/>
                <a:cs typeface="ヒラギノ角ゴ Pro W3" pitchFamily="-107" charset="-128"/>
              </a:rPr>
              <a:t>Rotary International and your district have three strategic goals:</a:t>
            </a:r>
          </a:p>
          <a:p>
            <a:pPr defTabSz="914238" eaLnBrk="0" fontAlgn="base" hangingPunct="0">
              <a:spcBef>
                <a:spcPct val="30000"/>
              </a:spcBef>
              <a:spcAft>
                <a:spcPct val="0"/>
              </a:spcAft>
              <a:defRPr/>
            </a:pPr>
            <a:r>
              <a:rPr lang="en-US" dirty="0">
                <a:latin typeface="Arial" pitchFamily="-107" charset="0"/>
                <a:ea typeface="ヒラギノ角ゴ Pro W3" pitchFamily="-107" charset="-128"/>
                <a:cs typeface="ヒラギノ角ゴ Pro W3" pitchFamily="-107" charset="-128"/>
              </a:rPr>
              <a:t>Support &amp; Strengthen Clubs</a:t>
            </a:r>
          </a:p>
          <a:p>
            <a:pPr defTabSz="914238" eaLnBrk="0" fontAlgn="base" hangingPunct="0">
              <a:spcBef>
                <a:spcPct val="30000"/>
              </a:spcBef>
              <a:spcAft>
                <a:spcPct val="0"/>
              </a:spcAft>
              <a:defRPr/>
            </a:pPr>
            <a:r>
              <a:rPr lang="en-US" dirty="0">
                <a:latin typeface="Arial" pitchFamily="-107" charset="0"/>
                <a:ea typeface="ヒラギノ角ゴ Pro W3" pitchFamily="-107" charset="-128"/>
                <a:cs typeface="ヒラギノ角ゴ Pro W3" pitchFamily="-107" charset="-128"/>
              </a:rPr>
              <a:t>Increase Humanitarian Service</a:t>
            </a:r>
          </a:p>
          <a:p>
            <a:pPr defTabSz="914238" eaLnBrk="0" fontAlgn="base" hangingPunct="0">
              <a:spcBef>
                <a:spcPct val="30000"/>
              </a:spcBef>
              <a:spcAft>
                <a:spcPct val="0"/>
              </a:spcAft>
              <a:defRPr/>
            </a:pPr>
            <a:r>
              <a:rPr lang="en-US" dirty="0">
                <a:latin typeface="Arial" pitchFamily="-107" charset="0"/>
                <a:ea typeface="ヒラギノ角ゴ Pro W3" pitchFamily="-107" charset="-128"/>
                <a:cs typeface="ヒラギノ角ゴ Pro W3" pitchFamily="-107" charset="-128"/>
              </a:rPr>
              <a:t>Increase Public Image &amp; Awareness</a:t>
            </a:r>
          </a:p>
          <a:p>
            <a:pPr defTabSz="914238" eaLnBrk="0" fontAlgn="base" hangingPunct="0">
              <a:spcBef>
                <a:spcPct val="30000"/>
              </a:spcBef>
              <a:spcAft>
                <a:spcPct val="0"/>
              </a:spcAft>
              <a:defRPr/>
            </a:pPr>
            <a:endParaRPr lang="en-US" dirty="0">
              <a:latin typeface="Arial" pitchFamily="-107" charset="0"/>
              <a:ea typeface="ヒラギノ角ゴ Pro W3" pitchFamily="-107" charset="-128"/>
              <a:cs typeface="ヒラギノ角ゴ Pro W3" pitchFamily="-107" charset="-128"/>
            </a:endParaRPr>
          </a:p>
          <a:p>
            <a:pPr defTabSz="914238" eaLnBrk="0" fontAlgn="base" hangingPunct="0">
              <a:spcBef>
                <a:spcPct val="30000"/>
              </a:spcBef>
              <a:spcAft>
                <a:spcPct val="0"/>
              </a:spcAft>
              <a:defRPr/>
            </a:pPr>
            <a:r>
              <a:rPr lang="en-US" dirty="0">
                <a:latin typeface="Arial" pitchFamily="-107" charset="0"/>
                <a:ea typeface="ヒラギノ角ゴ Pro W3" pitchFamily="-107" charset="-128"/>
                <a:cs typeface="ヒラギノ角ゴ Pro W3" pitchFamily="-107" charset="-128"/>
              </a:rPr>
              <a:t>Why do these matter?</a:t>
            </a:r>
          </a:p>
          <a:p>
            <a:pPr defTabSz="914238" eaLnBrk="0" fontAlgn="base" hangingPunct="0">
              <a:spcBef>
                <a:spcPct val="30000"/>
              </a:spcBef>
              <a:spcAft>
                <a:spcPct val="0"/>
              </a:spcAft>
              <a:defRPr/>
            </a:pPr>
            <a:r>
              <a:rPr lang="en-US" dirty="0">
                <a:latin typeface="Arial" pitchFamily="-107" charset="0"/>
                <a:ea typeface="ヒラギノ角ゴ Pro W3" pitchFamily="-107" charset="-128"/>
                <a:cs typeface="ヒラギノ角ゴ Pro W3" pitchFamily="-107" charset="-128"/>
              </a:rPr>
              <a:t>“The time is right to move toward a new vision that brings more people together, increase our image and creates lasting change around the world”</a:t>
            </a:r>
          </a:p>
        </p:txBody>
      </p:sp>
      <p:sp>
        <p:nvSpPr>
          <p:cNvPr id="798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98" eaLnBrk="0" hangingPunct="0">
              <a:defRPr sz="2500">
                <a:solidFill>
                  <a:schemeClr val="tx1"/>
                </a:solidFill>
                <a:latin typeface="Arial" charset="0"/>
                <a:ea typeface="ヒラギノ角ゴ Pro W3" charset="0"/>
                <a:cs typeface="ヒラギノ角ゴ Pro W3" charset="0"/>
              </a:defRPr>
            </a:lvl1pPr>
            <a:lvl2pPr marL="742819" indent="-285699" defTabSz="931698" eaLnBrk="0" hangingPunct="0">
              <a:defRPr sz="2500">
                <a:solidFill>
                  <a:schemeClr val="tx1"/>
                </a:solidFill>
                <a:latin typeface="Arial" charset="0"/>
                <a:ea typeface="ヒラギノ角ゴ Pro W3" charset="0"/>
                <a:cs typeface="ヒラギノ角ゴ Pro W3" charset="0"/>
              </a:defRPr>
            </a:lvl2pPr>
            <a:lvl3pPr marL="1142798" indent="-228559" defTabSz="931698" eaLnBrk="0" hangingPunct="0">
              <a:defRPr sz="2500">
                <a:solidFill>
                  <a:schemeClr val="tx1"/>
                </a:solidFill>
                <a:latin typeface="Arial" charset="0"/>
                <a:ea typeface="ヒラギノ角ゴ Pro W3" charset="0"/>
                <a:cs typeface="ヒラギノ角ゴ Pro W3" charset="0"/>
              </a:defRPr>
            </a:lvl3pPr>
            <a:lvl4pPr marL="1599917" indent="-228559" defTabSz="931698" eaLnBrk="0" hangingPunct="0">
              <a:defRPr sz="2500">
                <a:solidFill>
                  <a:schemeClr val="tx1"/>
                </a:solidFill>
                <a:latin typeface="Arial" charset="0"/>
                <a:ea typeface="ヒラギノ角ゴ Pro W3" charset="0"/>
                <a:cs typeface="ヒラギノ角ゴ Pro W3" charset="0"/>
              </a:defRPr>
            </a:lvl4pPr>
            <a:lvl5pPr marL="2057037" indent="-228559" defTabSz="931698" eaLnBrk="0" hangingPunct="0">
              <a:defRPr sz="2500">
                <a:solidFill>
                  <a:schemeClr val="tx1"/>
                </a:solidFill>
                <a:latin typeface="Arial" charset="0"/>
                <a:ea typeface="ヒラギノ角ゴ Pro W3" charset="0"/>
                <a:cs typeface="ヒラギノ角ゴ Pro W3" charset="0"/>
              </a:defRPr>
            </a:lvl5pPr>
            <a:lvl6pPr marL="2514155" indent="-228559" defTabSz="931698" eaLnBrk="0" fontAlgn="base" hangingPunct="0">
              <a:spcBef>
                <a:spcPct val="0"/>
              </a:spcBef>
              <a:spcAft>
                <a:spcPct val="0"/>
              </a:spcAft>
              <a:defRPr sz="2500">
                <a:solidFill>
                  <a:schemeClr val="tx1"/>
                </a:solidFill>
                <a:latin typeface="Arial" charset="0"/>
                <a:ea typeface="ヒラギノ角ゴ Pro W3" charset="0"/>
                <a:cs typeface="ヒラギノ角ゴ Pro W3" charset="0"/>
              </a:defRPr>
            </a:lvl6pPr>
            <a:lvl7pPr marL="2971274" indent="-228559" defTabSz="931698" eaLnBrk="0" fontAlgn="base" hangingPunct="0">
              <a:spcBef>
                <a:spcPct val="0"/>
              </a:spcBef>
              <a:spcAft>
                <a:spcPct val="0"/>
              </a:spcAft>
              <a:defRPr sz="2500">
                <a:solidFill>
                  <a:schemeClr val="tx1"/>
                </a:solidFill>
                <a:latin typeface="Arial" charset="0"/>
                <a:ea typeface="ヒラギノ角ゴ Pro W3" charset="0"/>
                <a:cs typeface="ヒラギノ角ゴ Pro W3" charset="0"/>
              </a:defRPr>
            </a:lvl7pPr>
            <a:lvl8pPr marL="3428394" indent="-228559" defTabSz="931698" eaLnBrk="0" fontAlgn="base" hangingPunct="0">
              <a:spcBef>
                <a:spcPct val="0"/>
              </a:spcBef>
              <a:spcAft>
                <a:spcPct val="0"/>
              </a:spcAft>
              <a:defRPr sz="2500">
                <a:solidFill>
                  <a:schemeClr val="tx1"/>
                </a:solidFill>
                <a:latin typeface="Arial" charset="0"/>
                <a:ea typeface="ヒラギノ角ゴ Pro W3" charset="0"/>
                <a:cs typeface="ヒラギノ角ゴ Pro W3" charset="0"/>
              </a:defRPr>
            </a:lvl8pPr>
            <a:lvl9pPr marL="3885512" indent="-228559" defTabSz="931698" eaLnBrk="0" fontAlgn="base" hangingPunct="0">
              <a:spcBef>
                <a:spcPct val="0"/>
              </a:spcBef>
              <a:spcAft>
                <a:spcPct val="0"/>
              </a:spcAft>
              <a:defRPr sz="2500">
                <a:solidFill>
                  <a:schemeClr val="tx1"/>
                </a:solidFill>
                <a:latin typeface="Arial" charset="0"/>
                <a:ea typeface="ヒラギノ角ゴ Pro W3" charset="0"/>
                <a:cs typeface="ヒラギノ角ゴ Pro W3" charset="0"/>
              </a:defRPr>
            </a:lvl9pPr>
          </a:lstStyle>
          <a:p>
            <a:fld id="{4EB010C1-8A02-F840-ABD9-C9BC47463BC8}" type="slidenum">
              <a:rPr lang="en-US" sz="1200"/>
              <a:pPr/>
              <a:t>4</a:t>
            </a:fld>
            <a:endParaRPr lang="en-US" sz="1200" dirty="0"/>
          </a:p>
        </p:txBody>
      </p:sp>
    </p:spTree>
    <p:extLst>
      <p:ext uri="{BB962C8B-B14F-4D97-AF65-F5344CB8AC3E}">
        <p14:creationId xmlns:p14="http://schemas.microsoft.com/office/powerpoint/2010/main" val="1573491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1EEE0-697C-4DA4-8143-97130171E9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78CE59-1E18-4144-B10F-70571D3DDF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87F4AD-74CF-4F4D-BE2A-66AE8D7CEFDF}"/>
              </a:ext>
            </a:extLst>
          </p:cNvPr>
          <p:cNvSpPr>
            <a:spLocks noGrp="1"/>
          </p:cNvSpPr>
          <p:nvPr>
            <p:ph type="dt" sz="half" idx="10"/>
          </p:nvPr>
        </p:nvSpPr>
        <p:spPr/>
        <p:txBody>
          <a:bodyPr/>
          <a:lstStyle/>
          <a:p>
            <a:fld id="{ED291B17-9318-49DB-B28B-6E5994AE9581}" type="datetime1">
              <a:rPr lang="en-US" smtClean="0"/>
              <a:t>7/22/2020</a:t>
            </a:fld>
            <a:endParaRPr lang="en-US" dirty="0"/>
          </a:p>
        </p:txBody>
      </p:sp>
      <p:sp>
        <p:nvSpPr>
          <p:cNvPr id="5" name="Footer Placeholder 4">
            <a:extLst>
              <a:ext uri="{FF2B5EF4-FFF2-40B4-BE49-F238E27FC236}">
                <a16:creationId xmlns:a16="http://schemas.microsoft.com/office/drawing/2014/main" id="{91E206F8-205B-482A-B817-275D9BBA2B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01D4A8-E5D2-4F20-9438-80A0B1D8661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1193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EB8D-6493-4821-9C89-794AF0337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C6690A-1AA2-47B4-BA90-E420FD2724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BDC265-B228-4BA7-B98E-A06EFFAAB361}"/>
              </a:ext>
            </a:extLst>
          </p:cNvPr>
          <p:cNvSpPr>
            <a:spLocks noGrp="1"/>
          </p:cNvSpPr>
          <p:nvPr>
            <p:ph type="dt" sz="half" idx="10"/>
          </p:nvPr>
        </p:nvSpPr>
        <p:spPr/>
        <p:txBody>
          <a:bodyPr/>
          <a:lstStyle/>
          <a:p>
            <a:fld id="{2CED4963-E985-44C4-B8C4-FDD613B7C2F8}" type="datetime1">
              <a:rPr lang="en-US" smtClean="0"/>
              <a:t>7/22/2020</a:t>
            </a:fld>
            <a:endParaRPr lang="en-US" dirty="0"/>
          </a:p>
        </p:txBody>
      </p:sp>
      <p:sp>
        <p:nvSpPr>
          <p:cNvPr id="5" name="Footer Placeholder 4">
            <a:extLst>
              <a:ext uri="{FF2B5EF4-FFF2-40B4-BE49-F238E27FC236}">
                <a16:creationId xmlns:a16="http://schemas.microsoft.com/office/drawing/2014/main" id="{397235E6-70ED-4692-A657-4386501080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1F8BF9-D88E-4269-8667-C20C3FD84532}"/>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5646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57C875-E8F9-4E78-9BBC-1B419BC3B2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B33BF6-7383-4DEA-8DEB-23CDAD3AD7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A1D67F-C35F-4441-8B70-9752A142C480}"/>
              </a:ext>
            </a:extLst>
          </p:cNvPr>
          <p:cNvSpPr>
            <a:spLocks noGrp="1"/>
          </p:cNvSpPr>
          <p:nvPr>
            <p:ph type="dt" sz="half" idx="10"/>
          </p:nvPr>
        </p:nvSpPr>
        <p:spPr/>
        <p:txBody>
          <a:bodyPr/>
          <a:lstStyle/>
          <a:p>
            <a:fld id="{ED291B17-9318-49DB-B28B-6E5994AE9581}" type="datetime1">
              <a:rPr lang="en-US" smtClean="0"/>
              <a:t>7/22/2020</a:t>
            </a:fld>
            <a:endParaRPr lang="en-US" dirty="0"/>
          </a:p>
        </p:txBody>
      </p:sp>
      <p:sp>
        <p:nvSpPr>
          <p:cNvPr id="5" name="Footer Placeholder 4">
            <a:extLst>
              <a:ext uri="{FF2B5EF4-FFF2-40B4-BE49-F238E27FC236}">
                <a16:creationId xmlns:a16="http://schemas.microsoft.com/office/drawing/2014/main" id="{B24FC3D1-1776-48B9-8525-6D013330D8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B7D713-56C3-42EC-B86A-5B2F3572E37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739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B0412-0F55-433F-B514-B27A93CD82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30DCE9-BFBF-47DE-8E49-D07613B220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CD4F4-BFB7-436A-AD47-56575AD177A9}"/>
              </a:ext>
            </a:extLst>
          </p:cNvPr>
          <p:cNvSpPr>
            <a:spLocks noGrp="1"/>
          </p:cNvSpPr>
          <p:nvPr>
            <p:ph type="dt" sz="half" idx="10"/>
          </p:nvPr>
        </p:nvSpPr>
        <p:spPr/>
        <p:txBody>
          <a:bodyPr/>
          <a:lstStyle/>
          <a:p>
            <a:fld id="{78DD82B9-B8EE-4375-B6FF-88FA6ABB15D9}" type="datetime1">
              <a:rPr lang="en-US" smtClean="0"/>
              <a:t>7/22/2020</a:t>
            </a:fld>
            <a:endParaRPr lang="en-US" dirty="0"/>
          </a:p>
        </p:txBody>
      </p:sp>
      <p:sp>
        <p:nvSpPr>
          <p:cNvPr id="5" name="Footer Placeholder 4">
            <a:extLst>
              <a:ext uri="{FF2B5EF4-FFF2-40B4-BE49-F238E27FC236}">
                <a16:creationId xmlns:a16="http://schemas.microsoft.com/office/drawing/2014/main" id="{1F13812B-57CB-4E7A-8928-3E4C3EDBC3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23D251-E5A9-455D-A4A7-EB0B3A33CED2}"/>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152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0DB61-2C55-42C1-AE8D-D0621D4836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05118F-ADE4-420F-9FF0-FA706FA168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846119-C8A9-401B-BF88-FE7B1ABA1A15}"/>
              </a:ext>
            </a:extLst>
          </p:cNvPr>
          <p:cNvSpPr>
            <a:spLocks noGrp="1"/>
          </p:cNvSpPr>
          <p:nvPr>
            <p:ph type="dt" sz="half" idx="10"/>
          </p:nvPr>
        </p:nvSpPr>
        <p:spPr/>
        <p:txBody>
          <a:bodyPr/>
          <a:lstStyle/>
          <a:p>
            <a:fld id="{B2497495-0637-405E-AE64-5CC7506D51F5}" type="datetime1">
              <a:rPr lang="en-US" smtClean="0"/>
              <a:t>7/22/2020</a:t>
            </a:fld>
            <a:endParaRPr lang="en-US" dirty="0"/>
          </a:p>
        </p:txBody>
      </p:sp>
      <p:sp>
        <p:nvSpPr>
          <p:cNvPr id="5" name="Footer Placeholder 4">
            <a:extLst>
              <a:ext uri="{FF2B5EF4-FFF2-40B4-BE49-F238E27FC236}">
                <a16:creationId xmlns:a16="http://schemas.microsoft.com/office/drawing/2014/main" id="{6FF6CA68-460F-474C-99EE-5F4009268F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5A22BC-316F-48EA-A6AF-117C24EFB5F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9855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28342-D073-4DD4-BC98-7E37CF55C8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936F76-E4B8-4F84-AC92-FADE402933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ECEB58-70B6-46A8-82B1-00DCBE2BE1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074567-B48B-4399-82B6-1E98C0C1A1F5}"/>
              </a:ext>
            </a:extLst>
          </p:cNvPr>
          <p:cNvSpPr>
            <a:spLocks noGrp="1"/>
          </p:cNvSpPr>
          <p:nvPr>
            <p:ph type="dt" sz="half" idx="10"/>
          </p:nvPr>
        </p:nvSpPr>
        <p:spPr/>
        <p:txBody>
          <a:bodyPr/>
          <a:lstStyle/>
          <a:p>
            <a:fld id="{7BFFD690-9426-415D-8B65-26881E07B2D4}" type="datetime1">
              <a:rPr lang="en-US" smtClean="0"/>
              <a:t>7/22/2020</a:t>
            </a:fld>
            <a:endParaRPr lang="en-US" dirty="0"/>
          </a:p>
        </p:txBody>
      </p:sp>
      <p:sp>
        <p:nvSpPr>
          <p:cNvPr id="6" name="Footer Placeholder 5">
            <a:extLst>
              <a:ext uri="{FF2B5EF4-FFF2-40B4-BE49-F238E27FC236}">
                <a16:creationId xmlns:a16="http://schemas.microsoft.com/office/drawing/2014/main" id="{FFCF96EC-72B0-4497-9E47-8D59D63265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E7C3F8-3AE3-4546-8DEC-6E75E59206CA}"/>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1324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37377-A554-4DA4-BD11-70E0D6709A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F1139C-F7E8-4245-AAB4-B50C66702B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FEE917-56CC-4F0D-B85D-3EFA1AD236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DB8884-84FF-47B2-8985-D5871FF9A0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2B3969-06CF-4C85-A8C3-CDD6CA4007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A23538-27DD-4EF0-8265-E84A8ACCE689}"/>
              </a:ext>
            </a:extLst>
          </p:cNvPr>
          <p:cNvSpPr>
            <a:spLocks noGrp="1"/>
          </p:cNvSpPr>
          <p:nvPr>
            <p:ph type="dt" sz="half" idx="10"/>
          </p:nvPr>
        </p:nvSpPr>
        <p:spPr/>
        <p:txBody>
          <a:bodyPr/>
          <a:lstStyle/>
          <a:p>
            <a:fld id="{04C4989A-474C-40DE-95B9-011C28B71673}" type="datetime1">
              <a:rPr lang="en-US" smtClean="0"/>
              <a:t>7/22/2020</a:t>
            </a:fld>
            <a:endParaRPr lang="en-US" dirty="0"/>
          </a:p>
        </p:txBody>
      </p:sp>
      <p:sp>
        <p:nvSpPr>
          <p:cNvPr id="8" name="Footer Placeholder 7">
            <a:extLst>
              <a:ext uri="{FF2B5EF4-FFF2-40B4-BE49-F238E27FC236}">
                <a16:creationId xmlns:a16="http://schemas.microsoft.com/office/drawing/2014/main" id="{D729C907-0B1F-4151-8E5D-153F20153C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BCC4F20-83AC-437F-BEB0-1B00116BDAF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6028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34440-BE7B-4FAC-A13F-C387DA86ED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DE6F80-EE84-4F2B-95EF-DEEE621F8D8B}"/>
              </a:ext>
            </a:extLst>
          </p:cNvPr>
          <p:cNvSpPr>
            <a:spLocks noGrp="1"/>
          </p:cNvSpPr>
          <p:nvPr>
            <p:ph type="dt" sz="half" idx="10"/>
          </p:nvPr>
        </p:nvSpPr>
        <p:spPr/>
        <p:txBody>
          <a:bodyPr/>
          <a:lstStyle/>
          <a:p>
            <a:fld id="{5DB4ED54-5B5E-4A04-93D3-5772E3CE3818}" type="datetime1">
              <a:rPr lang="en-US" smtClean="0"/>
              <a:t>7/22/2020</a:t>
            </a:fld>
            <a:endParaRPr lang="en-US" dirty="0"/>
          </a:p>
        </p:txBody>
      </p:sp>
      <p:sp>
        <p:nvSpPr>
          <p:cNvPr id="4" name="Footer Placeholder 3">
            <a:extLst>
              <a:ext uri="{FF2B5EF4-FFF2-40B4-BE49-F238E27FC236}">
                <a16:creationId xmlns:a16="http://schemas.microsoft.com/office/drawing/2014/main" id="{EB9F7437-B40B-40CA-A0FB-EA29B3EF894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1CA6A65-0565-4365-A3D0-DEFE8392FD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7539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9472B0-BDA2-424F-AB66-CB271E68FE0A}"/>
              </a:ext>
            </a:extLst>
          </p:cNvPr>
          <p:cNvSpPr>
            <a:spLocks noGrp="1"/>
          </p:cNvSpPr>
          <p:nvPr>
            <p:ph type="dt" sz="half" idx="10"/>
          </p:nvPr>
        </p:nvSpPr>
        <p:spPr/>
        <p:txBody>
          <a:bodyPr/>
          <a:lstStyle/>
          <a:p>
            <a:fld id="{4EDE50D6-574B-40AF-946F-D52A04ADE379}" type="datetime1">
              <a:rPr lang="en-US" smtClean="0"/>
              <a:t>7/22/2020</a:t>
            </a:fld>
            <a:endParaRPr lang="en-US" dirty="0"/>
          </a:p>
        </p:txBody>
      </p:sp>
      <p:sp>
        <p:nvSpPr>
          <p:cNvPr id="3" name="Footer Placeholder 2">
            <a:extLst>
              <a:ext uri="{FF2B5EF4-FFF2-40B4-BE49-F238E27FC236}">
                <a16:creationId xmlns:a16="http://schemas.microsoft.com/office/drawing/2014/main" id="{075D397E-2F53-4CFA-8185-939E835267E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3D69761-4231-44B1-B085-FCA7E2EFB2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66011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48A9-2F94-494B-AB44-4E5F54BA8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B99B50-7077-4AA5-8E31-2DF4968E96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20945E-88DA-4976-B504-05A7AB4523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04E44-6B83-4123-973D-E60B1E439FA7}"/>
              </a:ext>
            </a:extLst>
          </p:cNvPr>
          <p:cNvSpPr>
            <a:spLocks noGrp="1"/>
          </p:cNvSpPr>
          <p:nvPr>
            <p:ph type="dt" sz="half" idx="10"/>
          </p:nvPr>
        </p:nvSpPr>
        <p:spPr/>
        <p:txBody>
          <a:bodyPr/>
          <a:lstStyle/>
          <a:p>
            <a:fld id="{D82884F1-FFEA-405F-9602-3DCA865EDA4E}" type="datetime1">
              <a:rPr lang="en-US" smtClean="0"/>
              <a:t>7/22/2020</a:t>
            </a:fld>
            <a:endParaRPr lang="en-US" dirty="0"/>
          </a:p>
        </p:txBody>
      </p:sp>
      <p:sp>
        <p:nvSpPr>
          <p:cNvPr id="6" name="Footer Placeholder 5">
            <a:extLst>
              <a:ext uri="{FF2B5EF4-FFF2-40B4-BE49-F238E27FC236}">
                <a16:creationId xmlns:a16="http://schemas.microsoft.com/office/drawing/2014/main" id="{48187561-EBAD-4CEE-91DC-7D150E3E9F8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471F3F-D5BB-4959-921A-CA8C1D7E96AA}"/>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61023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B107-C181-4BA2-B189-8C92236BF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2429C2-E5B1-43EF-8EDA-030ACF4888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B81A26-28EA-47F2-914E-9C0F87B71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5F7896-9E8E-4568-B843-AC662936A973}"/>
              </a:ext>
            </a:extLst>
          </p:cNvPr>
          <p:cNvSpPr>
            <a:spLocks noGrp="1"/>
          </p:cNvSpPr>
          <p:nvPr>
            <p:ph type="dt" sz="half" idx="10"/>
          </p:nvPr>
        </p:nvSpPr>
        <p:spPr/>
        <p:txBody>
          <a:bodyPr/>
          <a:lstStyle/>
          <a:p>
            <a:fld id="{7E18DB4A-8810-4A10-AD5C-D5E2C667F5B3}" type="datetime1">
              <a:rPr lang="en-US" smtClean="0"/>
              <a:t>7/22/2020</a:t>
            </a:fld>
            <a:endParaRPr lang="en-US" dirty="0"/>
          </a:p>
        </p:txBody>
      </p:sp>
      <p:sp>
        <p:nvSpPr>
          <p:cNvPr id="6" name="Footer Placeholder 5">
            <a:extLst>
              <a:ext uri="{FF2B5EF4-FFF2-40B4-BE49-F238E27FC236}">
                <a16:creationId xmlns:a16="http://schemas.microsoft.com/office/drawing/2014/main" id="{02CD6B15-F875-4442-AA94-5630530DE46C}"/>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25BD6C98-2879-49ED-AD96-7609F1C528F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3039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1680EB-150A-40A7-A463-33D4B2E8FF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ECDA28-143F-4B87-9C85-8ECD50609F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033EFE-FF24-48EE-8A0F-524F844950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7/22/2020</a:t>
            </a:fld>
            <a:endParaRPr lang="en-US" dirty="0"/>
          </a:p>
        </p:txBody>
      </p:sp>
      <p:sp>
        <p:nvSpPr>
          <p:cNvPr id="5" name="Footer Placeholder 4">
            <a:extLst>
              <a:ext uri="{FF2B5EF4-FFF2-40B4-BE49-F238E27FC236}">
                <a16:creationId xmlns:a16="http://schemas.microsoft.com/office/drawing/2014/main" id="{E527FB07-35D9-41E6-8E76-E3012AEF86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3AE4182-DE4C-4990-8C1B-904B2E7FA8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094199473"/>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notesSlide" Target="../notesSlides/notesSlide2.xml"/><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003A4-EC04-40F8-8CFF-A22EF6EAA2DC}"/>
              </a:ext>
            </a:extLst>
          </p:cNvPr>
          <p:cNvSpPr>
            <a:spLocks noGrp="1"/>
          </p:cNvSpPr>
          <p:nvPr>
            <p:ph type="ctrTitle"/>
          </p:nvPr>
        </p:nvSpPr>
        <p:spPr>
          <a:xfrm>
            <a:off x="386499" y="802298"/>
            <a:ext cx="10668353" cy="2541431"/>
          </a:xfrm>
        </p:spPr>
        <p:txBody>
          <a:bodyPr>
            <a:normAutofit fontScale="90000"/>
          </a:bodyPr>
          <a:lstStyle/>
          <a:p>
            <a:pPr algn="ctr"/>
            <a:br>
              <a:rPr lang="en-US" sz="4000" b="1" dirty="0">
                <a:solidFill>
                  <a:srgbClr val="00B0F0"/>
                </a:solidFill>
              </a:rPr>
            </a:br>
            <a:br>
              <a:rPr lang="en-US" sz="4000" b="1" dirty="0">
                <a:solidFill>
                  <a:srgbClr val="00B0F0"/>
                </a:solidFill>
              </a:rPr>
            </a:br>
            <a:r>
              <a:rPr lang="en-US" sz="4000" b="1" dirty="0">
                <a:solidFill>
                  <a:srgbClr val="00B0F0"/>
                </a:solidFill>
              </a:rPr>
              <a:t>											</a:t>
            </a:r>
            <a:r>
              <a:rPr lang="en-US" sz="4000" dirty="0">
                <a:solidFill>
                  <a:srgbClr val="00B0F0"/>
                </a:solidFill>
              </a:rPr>
              <a:t>										</a:t>
            </a:r>
            <a:r>
              <a:rPr lang="en-US" sz="4900" b="1" dirty="0">
                <a:solidFill>
                  <a:srgbClr val="00B0F0"/>
                </a:solidFill>
              </a:rPr>
              <a:t>Rotary Opens Opportunities</a:t>
            </a:r>
          </a:p>
        </p:txBody>
      </p:sp>
      <p:sp>
        <p:nvSpPr>
          <p:cNvPr id="3" name="Subtitle 2">
            <a:extLst>
              <a:ext uri="{FF2B5EF4-FFF2-40B4-BE49-F238E27FC236}">
                <a16:creationId xmlns:a16="http://schemas.microsoft.com/office/drawing/2014/main" id="{28035F52-DE5C-428E-BD3B-8BFB7D81C26A}"/>
              </a:ext>
            </a:extLst>
          </p:cNvPr>
          <p:cNvSpPr>
            <a:spLocks noGrp="1"/>
          </p:cNvSpPr>
          <p:nvPr>
            <p:ph type="subTitle" idx="1"/>
          </p:nvPr>
        </p:nvSpPr>
        <p:spPr>
          <a:xfrm>
            <a:off x="2200277" y="3745399"/>
            <a:ext cx="8637072" cy="2310303"/>
          </a:xfrm>
        </p:spPr>
        <p:txBody>
          <a:bodyPr>
            <a:normAutofit/>
          </a:bodyPr>
          <a:lstStyle/>
          <a:p>
            <a:pPr algn="ctr"/>
            <a:r>
              <a:rPr lang="en-US" sz="4000" b="1" dirty="0"/>
              <a:t>2020 – 2021</a:t>
            </a:r>
          </a:p>
          <a:p>
            <a:endParaRPr lang="en-US" sz="4000" b="1" dirty="0"/>
          </a:p>
          <a:p>
            <a:r>
              <a:rPr lang="en-US" sz="4000" b="1" dirty="0"/>
              <a:t>Rotary District XXXX</a:t>
            </a:r>
          </a:p>
          <a:p>
            <a:pPr algn="ctr"/>
            <a:endParaRPr lang="en-US" dirty="0"/>
          </a:p>
        </p:txBody>
      </p:sp>
      <p:pic>
        <p:nvPicPr>
          <p:cNvPr id="5" name="Picture 4">
            <a:extLst>
              <a:ext uri="{FF2B5EF4-FFF2-40B4-BE49-F238E27FC236}">
                <a16:creationId xmlns:a16="http://schemas.microsoft.com/office/drawing/2014/main" id="{2F947213-075F-4D0F-BCFC-EB47E89BE404}"/>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53906" y="1102936"/>
            <a:ext cx="5147036" cy="1140644"/>
          </a:xfrm>
          <a:prstGeom prst="rect">
            <a:avLst/>
          </a:prstGeom>
          <a:noFill/>
          <a:ln>
            <a:noFill/>
          </a:ln>
        </p:spPr>
      </p:pic>
      <p:pic>
        <p:nvPicPr>
          <p:cNvPr id="1026" name="Picture 2">
            <a:extLst>
              <a:ext uri="{FF2B5EF4-FFF2-40B4-BE49-F238E27FC236}">
                <a16:creationId xmlns:a16="http://schemas.microsoft.com/office/drawing/2014/main" id="{E0568EBD-41E3-4964-A100-C86288E6BB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9571" y="3923459"/>
            <a:ext cx="1766454" cy="15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833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B5B66-B281-4194-BC29-085112C84E6A}"/>
              </a:ext>
            </a:extLst>
          </p:cNvPr>
          <p:cNvSpPr>
            <a:spLocks noGrp="1"/>
          </p:cNvSpPr>
          <p:nvPr>
            <p:ph type="title"/>
          </p:nvPr>
        </p:nvSpPr>
        <p:spPr>
          <a:xfrm>
            <a:off x="1451579" y="62145"/>
            <a:ext cx="9603275" cy="1791610"/>
          </a:xfrm>
        </p:spPr>
        <p:txBody>
          <a:bodyPr>
            <a:normAutofit fontScale="90000"/>
          </a:bodyPr>
          <a:lstStyle/>
          <a:p>
            <a:pPr algn="ctr"/>
            <a:br>
              <a:rPr lang="en-US" dirty="0"/>
            </a:br>
            <a:br>
              <a:rPr lang="en-US" dirty="0"/>
            </a:br>
            <a:br>
              <a:rPr lang="en-US" dirty="0"/>
            </a:br>
            <a:r>
              <a:rPr lang="en-US" dirty="0">
                <a:solidFill>
                  <a:srgbClr val="0070C0"/>
                </a:solidFill>
              </a:rPr>
              <a:t>Rotary Opens Opportunities</a:t>
            </a:r>
          </a:p>
        </p:txBody>
      </p:sp>
      <p:pic>
        <p:nvPicPr>
          <p:cNvPr id="5" name="Picture 3">
            <a:extLst>
              <a:ext uri="{FF2B5EF4-FFF2-40B4-BE49-F238E27FC236}">
                <a16:creationId xmlns:a16="http://schemas.microsoft.com/office/drawing/2014/main" id="{FC6F3086-E121-449F-95AA-DCFFA831345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862720" y="2305019"/>
            <a:ext cx="446656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162D4B02-54A5-4771-B17C-60F07E2774A1}"/>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3522482" y="13704"/>
            <a:ext cx="5147036" cy="1140644"/>
          </a:xfrm>
          <a:prstGeom prst="rect">
            <a:avLst/>
          </a:prstGeom>
          <a:noFill/>
          <a:ln>
            <a:noFill/>
          </a:ln>
        </p:spPr>
      </p:pic>
    </p:spTree>
    <p:extLst>
      <p:ext uri="{BB962C8B-B14F-4D97-AF65-F5344CB8AC3E}">
        <p14:creationId xmlns:p14="http://schemas.microsoft.com/office/powerpoint/2010/main" val="2019454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005F0-9BDD-43E9-B50E-5ED6709CD1BC}"/>
              </a:ext>
            </a:extLst>
          </p:cNvPr>
          <p:cNvSpPr>
            <a:spLocks noGrp="1"/>
          </p:cNvSpPr>
          <p:nvPr>
            <p:ph type="title"/>
          </p:nvPr>
        </p:nvSpPr>
        <p:spPr>
          <a:xfrm>
            <a:off x="1451579" y="159799"/>
            <a:ext cx="9603275" cy="1693956"/>
          </a:xfrm>
        </p:spPr>
        <p:txBody>
          <a:bodyPr>
            <a:normAutofit fontScale="90000"/>
          </a:bodyPr>
          <a:lstStyle/>
          <a:p>
            <a:pPr algn="ctr"/>
            <a:br>
              <a:rPr lang="en-US" dirty="0"/>
            </a:br>
            <a:br>
              <a:rPr lang="en-US" dirty="0"/>
            </a:br>
            <a:br>
              <a:rPr lang="en-US" dirty="0"/>
            </a:br>
            <a:r>
              <a:rPr lang="en-US" dirty="0">
                <a:solidFill>
                  <a:srgbClr val="0070C0"/>
                </a:solidFill>
              </a:rPr>
              <a:t>Rotary Opens Opportunities</a:t>
            </a:r>
          </a:p>
        </p:txBody>
      </p:sp>
      <p:sp>
        <p:nvSpPr>
          <p:cNvPr id="3" name="Content Placeholder 2">
            <a:extLst>
              <a:ext uri="{FF2B5EF4-FFF2-40B4-BE49-F238E27FC236}">
                <a16:creationId xmlns:a16="http://schemas.microsoft.com/office/drawing/2014/main" id="{960DA9F1-203D-4942-B248-79054327EF61}"/>
              </a:ext>
            </a:extLst>
          </p:cNvPr>
          <p:cNvSpPr>
            <a:spLocks noGrp="1"/>
          </p:cNvSpPr>
          <p:nvPr>
            <p:ph idx="1"/>
          </p:nvPr>
        </p:nvSpPr>
        <p:spPr>
          <a:xfrm>
            <a:off x="1420587" y="1947967"/>
            <a:ext cx="9603275" cy="3450613"/>
          </a:xfrm>
        </p:spPr>
        <p:txBody>
          <a:bodyPr/>
          <a:lstStyle/>
          <a:p>
            <a:pPr marL="0" indent="0">
              <a:buNone/>
            </a:pPr>
            <a:r>
              <a:rPr lang="en-US" sz="2400" dirty="0"/>
              <a:t>Setting the Stage</a:t>
            </a:r>
          </a:p>
          <a:p>
            <a:endParaRPr lang="en-US" dirty="0"/>
          </a:p>
          <a:p>
            <a:pPr marL="0" indent="0" algn="ctr">
              <a:buNone/>
            </a:pPr>
            <a:r>
              <a:rPr lang="en-US" sz="4800" dirty="0"/>
              <a:t>The Public Image Chair</a:t>
            </a:r>
          </a:p>
        </p:txBody>
      </p:sp>
      <p:pic>
        <p:nvPicPr>
          <p:cNvPr id="4" name="Picture 3">
            <a:extLst>
              <a:ext uri="{FF2B5EF4-FFF2-40B4-BE49-F238E27FC236}">
                <a16:creationId xmlns:a16="http://schemas.microsoft.com/office/drawing/2014/main" id="{630295D5-A44D-4A28-B052-8F58F873FBCA}"/>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746377" y="254011"/>
            <a:ext cx="5265284" cy="1033251"/>
          </a:xfrm>
          <a:prstGeom prst="rect">
            <a:avLst/>
          </a:prstGeom>
          <a:noFill/>
          <a:ln>
            <a:noFill/>
          </a:ln>
        </p:spPr>
      </p:pic>
      <p:pic>
        <p:nvPicPr>
          <p:cNvPr id="5" name="Picture 2">
            <a:extLst>
              <a:ext uri="{FF2B5EF4-FFF2-40B4-BE49-F238E27FC236}">
                <a16:creationId xmlns:a16="http://schemas.microsoft.com/office/drawing/2014/main" id="{9F27E024-3291-46C8-8D2B-816A515E94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7985" y="4780709"/>
            <a:ext cx="1190625"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308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F2DA5-2F3A-4408-8601-CEF1FAEF949A}"/>
              </a:ext>
            </a:extLst>
          </p:cNvPr>
          <p:cNvSpPr>
            <a:spLocks noGrp="1"/>
          </p:cNvSpPr>
          <p:nvPr>
            <p:ph type="title"/>
          </p:nvPr>
        </p:nvSpPr>
        <p:spPr>
          <a:xfrm>
            <a:off x="1451579" y="62145"/>
            <a:ext cx="9603275" cy="1791610"/>
          </a:xfrm>
        </p:spPr>
        <p:txBody>
          <a:bodyPr>
            <a:normAutofit fontScale="90000"/>
          </a:bodyPr>
          <a:lstStyle/>
          <a:p>
            <a:pPr algn="ctr"/>
            <a:br>
              <a:rPr lang="en-US" dirty="0"/>
            </a:br>
            <a:br>
              <a:rPr lang="en-US" dirty="0"/>
            </a:br>
            <a:br>
              <a:rPr lang="en-US" dirty="0"/>
            </a:br>
            <a:r>
              <a:rPr lang="en-US" dirty="0">
                <a:solidFill>
                  <a:srgbClr val="0070C0"/>
                </a:solidFill>
              </a:rPr>
              <a:t>Rotary Opens Opportunities</a:t>
            </a:r>
          </a:p>
        </p:txBody>
      </p:sp>
      <p:pic>
        <p:nvPicPr>
          <p:cNvPr id="5" name="Content Placeholder 8">
            <a:extLst>
              <a:ext uri="{FF2B5EF4-FFF2-40B4-BE49-F238E27FC236}">
                <a16:creationId xmlns:a16="http://schemas.microsoft.com/office/drawing/2014/main" id="{1AC3922F-E442-42C9-9A5D-2597339D5C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8117" y="2260631"/>
            <a:ext cx="7795765" cy="4351338"/>
          </a:xfrm>
        </p:spPr>
      </p:pic>
      <p:pic>
        <p:nvPicPr>
          <p:cNvPr id="4" name="Picture 3">
            <a:extLst>
              <a:ext uri="{FF2B5EF4-FFF2-40B4-BE49-F238E27FC236}">
                <a16:creationId xmlns:a16="http://schemas.microsoft.com/office/drawing/2014/main" id="{8245ECB5-705C-4C17-A763-676E2DD895EC}"/>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3522482" y="142043"/>
            <a:ext cx="5147036" cy="1118585"/>
          </a:xfrm>
          <a:prstGeom prst="rect">
            <a:avLst/>
          </a:prstGeom>
          <a:noFill/>
          <a:ln>
            <a:noFill/>
          </a:ln>
        </p:spPr>
      </p:pic>
    </p:spTree>
    <p:extLst>
      <p:ext uri="{BB962C8B-B14F-4D97-AF65-F5344CB8AC3E}">
        <p14:creationId xmlns:p14="http://schemas.microsoft.com/office/powerpoint/2010/main" val="2689409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C9D5E-94AF-43A3-83BA-E5EC39652861}"/>
              </a:ext>
            </a:extLst>
          </p:cNvPr>
          <p:cNvSpPr>
            <a:spLocks noGrp="1"/>
          </p:cNvSpPr>
          <p:nvPr>
            <p:ph type="title"/>
          </p:nvPr>
        </p:nvSpPr>
        <p:spPr>
          <a:xfrm>
            <a:off x="1451579" y="292963"/>
            <a:ext cx="9603275" cy="2077375"/>
          </a:xfrm>
        </p:spPr>
        <p:txBody>
          <a:bodyPr/>
          <a:lstStyle/>
          <a:p>
            <a:pPr algn="ctr"/>
            <a:br>
              <a:rPr lang="en-US" dirty="0"/>
            </a:br>
            <a:endParaRPr lang="en-US" dirty="0">
              <a:solidFill>
                <a:srgbClr val="0070C0"/>
              </a:solidFill>
            </a:endParaRPr>
          </a:p>
        </p:txBody>
      </p:sp>
      <p:sp>
        <p:nvSpPr>
          <p:cNvPr id="3" name="Content Placeholder 2">
            <a:extLst>
              <a:ext uri="{FF2B5EF4-FFF2-40B4-BE49-F238E27FC236}">
                <a16:creationId xmlns:a16="http://schemas.microsoft.com/office/drawing/2014/main" id="{2C8D8259-477A-4A36-A48E-88DD411710A2}"/>
              </a:ext>
            </a:extLst>
          </p:cNvPr>
          <p:cNvSpPr>
            <a:spLocks noGrp="1"/>
          </p:cNvSpPr>
          <p:nvPr>
            <p:ph idx="1"/>
          </p:nvPr>
        </p:nvSpPr>
        <p:spPr>
          <a:xfrm>
            <a:off x="771578" y="2705831"/>
            <a:ext cx="10963276" cy="4080268"/>
          </a:xfrm>
        </p:spPr>
        <p:txBody>
          <a:bodyPr>
            <a:normAutofit fontScale="25000" lnSpcReduction="20000"/>
          </a:bodyPr>
          <a:lstStyle/>
          <a:p>
            <a:pPr marL="0" indent="0">
              <a:buNone/>
            </a:pPr>
            <a:r>
              <a:rPr lang="en-US" sz="16000" i="1" dirty="0"/>
              <a:t>“We believe that our acts of service, big and small, create opportunities for people who need our help. We also know that every act of service will inspire and change us… Everything we do opens another opportunity for someone, somewhere.” </a:t>
            </a:r>
          </a:p>
          <a:p>
            <a:pPr marL="0" indent="0" algn="ctr">
              <a:buNone/>
            </a:pPr>
            <a:r>
              <a:rPr lang="en-US" sz="16000" dirty="0"/>
              <a:t>2020-21</a:t>
            </a:r>
            <a:r>
              <a:rPr lang="en-US" sz="16000" i="1" dirty="0"/>
              <a:t> </a:t>
            </a:r>
            <a:r>
              <a:rPr lang="en-US" sz="16000" dirty="0"/>
              <a:t>RI President Holger Knaack</a:t>
            </a:r>
          </a:p>
          <a:p>
            <a:pPr marL="0" indent="0">
              <a:buNone/>
            </a:pPr>
            <a:endParaRPr lang="en-US" dirty="0"/>
          </a:p>
          <a:p>
            <a:pPr marL="0" indent="0">
              <a:buNone/>
            </a:pPr>
            <a:endParaRPr lang="en-US" dirty="0"/>
          </a:p>
          <a:p>
            <a:pPr marL="0" indent="0" algn="ctr">
              <a:buNone/>
            </a:pPr>
            <a:r>
              <a:rPr lang="en-US" dirty="0"/>
              <a:t>	</a:t>
            </a:r>
          </a:p>
        </p:txBody>
      </p:sp>
      <p:pic>
        <p:nvPicPr>
          <p:cNvPr id="4" name="Picture 3">
            <a:extLst>
              <a:ext uri="{FF2B5EF4-FFF2-40B4-BE49-F238E27FC236}">
                <a16:creationId xmlns:a16="http://schemas.microsoft.com/office/drawing/2014/main" id="{14EA6E46-D6B8-4C6E-BAB0-AD45ADDE0DB0}"/>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5699917" y="827119"/>
            <a:ext cx="5147036" cy="1140644"/>
          </a:xfrm>
          <a:prstGeom prst="rect">
            <a:avLst/>
          </a:prstGeom>
          <a:noFill/>
          <a:ln>
            <a:noFill/>
          </a:ln>
        </p:spPr>
      </p:pic>
      <p:pic>
        <p:nvPicPr>
          <p:cNvPr id="7" name="Picture 6" descr="A picture containing computer, clock&#10;&#10;Description automatically generated">
            <a:extLst>
              <a:ext uri="{FF2B5EF4-FFF2-40B4-BE49-F238E27FC236}">
                <a16:creationId xmlns:a16="http://schemas.microsoft.com/office/drawing/2014/main" id="{CA6C18D2-7362-43D2-AC32-2F39FE1541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8743" y="508690"/>
            <a:ext cx="1859895" cy="1645920"/>
          </a:xfrm>
          <a:prstGeom prst="rect">
            <a:avLst/>
          </a:prstGeom>
        </p:spPr>
      </p:pic>
    </p:spTree>
    <p:extLst>
      <p:ext uri="{BB962C8B-B14F-4D97-AF65-F5344CB8AC3E}">
        <p14:creationId xmlns:p14="http://schemas.microsoft.com/office/powerpoint/2010/main" val="1897083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D2D5E-F81F-40D2-9315-2051F3DFB0E7}"/>
              </a:ext>
            </a:extLst>
          </p:cNvPr>
          <p:cNvSpPr>
            <a:spLocks noGrp="1"/>
          </p:cNvSpPr>
          <p:nvPr>
            <p:ph type="title"/>
          </p:nvPr>
        </p:nvSpPr>
        <p:spPr>
          <a:xfrm>
            <a:off x="1451579" y="159798"/>
            <a:ext cx="9603275" cy="1693956"/>
          </a:xfrm>
        </p:spPr>
        <p:txBody>
          <a:bodyPr>
            <a:normAutofit fontScale="90000"/>
          </a:bodyPr>
          <a:lstStyle/>
          <a:p>
            <a:br>
              <a:rPr lang="en-US" dirty="0"/>
            </a:br>
            <a:br>
              <a:rPr lang="en-US" dirty="0"/>
            </a:br>
            <a:br>
              <a:rPr lang="en-US" dirty="0"/>
            </a:br>
            <a:r>
              <a:rPr lang="en-US" dirty="0"/>
              <a:t>		</a:t>
            </a:r>
            <a:r>
              <a:rPr lang="en-US" dirty="0">
                <a:solidFill>
                  <a:srgbClr val="0070C0"/>
                </a:solidFill>
              </a:rPr>
              <a:t>Rotary Opens Opportunities</a:t>
            </a:r>
          </a:p>
        </p:txBody>
      </p:sp>
      <p:sp>
        <p:nvSpPr>
          <p:cNvPr id="3" name="Content Placeholder 2">
            <a:extLst>
              <a:ext uri="{FF2B5EF4-FFF2-40B4-BE49-F238E27FC236}">
                <a16:creationId xmlns:a16="http://schemas.microsoft.com/office/drawing/2014/main" id="{7AEE07E7-7386-42A3-8C9C-0D385645B04D}"/>
              </a:ext>
            </a:extLst>
          </p:cNvPr>
          <p:cNvSpPr>
            <a:spLocks noGrp="1"/>
          </p:cNvSpPr>
          <p:nvPr>
            <p:ph idx="1"/>
          </p:nvPr>
        </p:nvSpPr>
        <p:spPr/>
        <p:txBody>
          <a:bodyPr/>
          <a:lstStyle/>
          <a:p>
            <a:pPr marL="0" indent="0">
              <a:buNone/>
            </a:pPr>
            <a:endParaRPr lang="en-US" dirty="0"/>
          </a:p>
          <a:p>
            <a:pPr marL="0" indent="0" algn="ctr">
              <a:buNone/>
            </a:pPr>
            <a:r>
              <a:rPr lang="en-US" sz="5400" dirty="0"/>
              <a:t>Sharing Ideas</a:t>
            </a:r>
          </a:p>
          <a:p>
            <a:pPr marL="0" indent="0">
              <a:buNone/>
            </a:pPr>
            <a:endParaRPr lang="en-US" dirty="0"/>
          </a:p>
          <a:p>
            <a:pPr marL="0" indent="0" algn="ctr">
              <a:buNone/>
            </a:pPr>
            <a:endParaRPr lang="en-US" dirty="0"/>
          </a:p>
        </p:txBody>
      </p:sp>
      <p:pic>
        <p:nvPicPr>
          <p:cNvPr id="4" name="Picture 3">
            <a:extLst>
              <a:ext uri="{FF2B5EF4-FFF2-40B4-BE49-F238E27FC236}">
                <a16:creationId xmlns:a16="http://schemas.microsoft.com/office/drawing/2014/main" id="{1F632EAE-909D-4290-AB9B-5B1483E3DC9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84626" y="159798"/>
            <a:ext cx="5147036" cy="1140644"/>
          </a:xfrm>
          <a:prstGeom prst="rect">
            <a:avLst/>
          </a:prstGeom>
          <a:noFill/>
          <a:ln>
            <a:noFill/>
          </a:ln>
        </p:spPr>
      </p:pic>
      <p:pic>
        <p:nvPicPr>
          <p:cNvPr id="5" name="Picture 2">
            <a:extLst>
              <a:ext uri="{FF2B5EF4-FFF2-40B4-BE49-F238E27FC236}">
                <a16:creationId xmlns:a16="http://schemas.microsoft.com/office/drawing/2014/main" id="{ADF9BB6A-A6A6-4739-906D-FCDF907C1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7985" y="4780709"/>
            <a:ext cx="1190625"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011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D2D5E-F81F-40D2-9315-2051F3DFB0E7}"/>
              </a:ext>
            </a:extLst>
          </p:cNvPr>
          <p:cNvSpPr>
            <a:spLocks noGrp="1"/>
          </p:cNvSpPr>
          <p:nvPr>
            <p:ph type="title"/>
          </p:nvPr>
        </p:nvSpPr>
        <p:spPr>
          <a:xfrm>
            <a:off x="1451579" y="159798"/>
            <a:ext cx="9603275" cy="1693956"/>
          </a:xfrm>
        </p:spPr>
        <p:txBody>
          <a:bodyPr>
            <a:normAutofit fontScale="90000"/>
          </a:bodyPr>
          <a:lstStyle/>
          <a:p>
            <a:br>
              <a:rPr lang="en-US" dirty="0"/>
            </a:br>
            <a:br>
              <a:rPr lang="en-US" dirty="0"/>
            </a:br>
            <a:br>
              <a:rPr lang="en-US" dirty="0"/>
            </a:br>
            <a:r>
              <a:rPr lang="en-US" dirty="0"/>
              <a:t>		</a:t>
            </a:r>
            <a:r>
              <a:rPr lang="en-US" dirty="0">
                <a:solidFill>
                  <a:srgbClr val="0070C0"/>
                </a:solidFill>
              </a:rPr>
              <a:t>Rotary Opens Opportunities</a:t>
            </a:r>
          </a:p>
        </p:txBody>
      </p:sp>
      <p:sp>
        <p:nvSpPr>
          <p:cNvPr id="3" name="Content Placeholder 2">
            <a:extLst>
              <a:ext uri="{FF2B5EF4-FFF2-40B4-BE49-F238E27FC236}">
                <a16:creationId xmlns:a16="http://schemas.microsoft.com/office/drawing/2014/main" id="{7AEE07E7-7386-42A3-8C9C-0D385645B04D}"/>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400" dirty="0"/>
              <a:t>MOVING TO ACTION</a:t>
            </a:r>
          </a:p>
          <a:p>
            <a:pPr marL="0" indent="0">
              <a:buNone/>
            </a:pPr>
            <a:endParaRPr lang="en-US" dirty="0"/>
          </a:p>
          <a:p>
            <a:pPr marL="0" indent="0" algn="ctr">
              <a:buNone/>
            </a:pPr>
            <a:endParaRPr lang="en-US" dirty="0"/>
          </a:p>
        </p:txBody>
      </p:sp>
      <p:pic>
        <p:nvPicPr>
          <p:cNvPr id="4" name="Picture 3">
            <a:extLst>
              <a:ext uri="{FF2B5EF4-FFF2-40B4-BE49-F238E27FC236}">
                <a16:creationId xmlns:a16="http://schemas.microsoft.com/office/drawing/2014/main" id="{1F632EAE-909D-4290-AB9B-5B1483E3DC9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84626" y="159798"/>
            <a:ext cx="5147036" cy="1140644"/>
          </a:xfrm>
          <a:prstGeom prst="rect">
            <a:avLst/>
          </a:prstGeom>
          <a:noFill/>
          <a:ln>
            <a:noFill/>
          </a:ln>
        </p:spPr>
      </p:pic>
      <p:pic>
        <p:nvPicPr>
          <p:cNvPr id="5" name="Picture 2">
            <a:extLst>
              <a:ext uri="{FF2B5EF4-FFF2-40B4-BE49-F238E27FC236}">
                <a16:creationId xmlns:a16="http://schemas.microsoft.com/office/drawing/2014/main" id="{ADF9BB6A-A6A6-4739-906D-FCDF907C1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7985" y="4780709"/>
            <a:ext cx="1190625" cy="104775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a:extLst>
              <a:ext uri="{FF2B5EF4-FFF2-40B4-BE49-F238E27FC236}">
                <a16:creationId xmlns:a16="http://schemas.microsoft.com/office/drawing/2014/main" id="{084CBB35-2A41-4A96-841D-821DC99729C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8" name="Picture 7">
            <a:extLst>
              <a:ext uri="{FF2B5EF4-FFF2-40B4-BE49-F238E27FC236}">
                <a16:creationId xmlns:a16="http://schemas.microsoft.com/office/drawing/2014/main" id="{B680FA72-F4DB-4B79-BBE1-33569F0C4DC5}"/>
              </a:ext>
            </a:extLst>
          </p:cNvPr>
          <p:cNvPicPr>
            <a:picLocks noChangeAspect="1"/>
          </p:cNvPicPr>
          <p:nvPr/>
        </p:nvPicPr>
        <p:blipFill>
          <a:blip r:embed="rId4"/>
          <a:stretch>
            <a:fillRect/>
          </a:stretch>
        </p:blipFill>
        <p:spPr>
          <a:xfrm>
            <a:off x="560991" y="3581400"/>
            <a:ext cx="1781175" cy="2571750"/>
          </a:xfrm>
          <a:prstGeom prst="rect">
            <a:avLst/>
          </a:prstGeom>
        </p:spPr>
      </p:pic>
    </p:spTree>
    <p:extLst>
      <p:ext uri="{BB962C8B-B14F-4D97-AF65-F5344CB8AC3E}">
        <p14:creationId xmlns:p14="http://schemas.microsoft.com/office/powerpoint/2010/main" val="198969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5B25-0349-48B8-9352-AB81389766B2}"/>
              </a:ext>
            </a:extLst>
          </p:cNvPr>
          <p:cNvSpPr>
            <a:spLocks noGrp="1"/>
          </p:cNvSpPr>
          <p:nvPr>
            <p:ph type="title"/>
          </p:nvPr>
        </p:nvSpPr>
        <p:spPr>
          <a:xfrm>
            <a:off x="1429305" y="62145"/>
            <a:ext cx="9625549" cy="1791610"/>
          </a:xfrm>
        </p:spPr>
        <p:txBody>
          <a:bodyPr>
            <a:normAutofit fontScale="90000"/>
          </a:bodyPr>
          <a:lstStyle/>
          <a:p>
            <a:br>
              <a:rPr lang="en-US" dirty="0"/>
            </a:br>
            <a:br>
              <a:rPr lang="en-US" dirty="0"/>
            </a:br>
            <a:br>
              <a:rPr lang="en-US" dirty="0"/>
            </a:br>
            <a:r>
              <a:rPr lang="en-US" dirty="0"/>
              <a:t>		</a:t>
            </a:r>
            <a:r>
              <a:rPr lang="en-US" dirty="0">
                <a:solidFill>
                  <a:srgbClr val="0070C0"/>
                </a:solidFill>
              </a:rPr>
              <a:t>Rotary Opens Opportunities</a:t>
            </a:r>
          </a:p>
        </p:txBody>
      </p:sp>
      <p:sp>
        <p:nvSpPr>
          <p:cNvPr id="3" name="Content Placeholder 2">
            <a:extLst>
              <a:ext uri="{FF2B5EF4-FFF2-40B4-BE49-F238E27FC236}">
                <a16:creationId xmlns:a16="http://schemas.microsoft.com/office/drawing/2014/main" id="{C553EE95-2F27-4796-B644-813F6CD1ED38}"/>
              </a:ext>
            </a:extLst>
          </p:cNvPr>
          <p:cNvSpPr>
            <a:spLocks noGrp="1"/>
          </p:cNvSpPr>
          <p:nvPr>
            <p:ph idx="1"/>
          </p:nvPr>
        </p:nvSpPr>
        <p:spPr/>
        <p:txBody>
          <a:bodyPr/>
          <a:lstStyle/>
          <a:p>
            <a:pPr marL="0" indent="0">
              <a:buNone/>
            </a:pPr>
            <a:r>
              <a:rPr lang="en-US" b="1" dirty="0">
                <a:solidFill>
                  <a:srgbClr val="C00000"/>
                </a:solidFill>
              </a:rPr>
              <a:t>District Contact List:</a:t>
            </a:r>
          </a:p>
          <a:p>
            <a:pPr marL="0" indent="0">
              <a:buNone/>
            </a:pPr>
            <a:r>
              <a:rPr lang="en-US" dirty="0"/>
              <a:t>				(Insert peoples Info here, Name, Email, etc.)</a:t>
            </a:r>
          </a:p>
        </p:txBody>
      </p:sp>
      <p:pic>
        <p:nvPicPr>
          <p:cNvPr id="4" name="Picture 3">
            <a:extLst>
              <a:ext uri="{FF2B5EF4-FFF2-40B4-BE49-F238E27FC236}">
                <a16:creationId xmlns:a16="http://schemas.microsoft.com/office/drawing/2014/main" id="{8ADC8B10-964F-4E6A-8F5D-F9298481A24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22482" y="13704"/>
            <a:ext cx="5147036" cy="1140644"/>
          </a:xfrm>
          <a:prstGeom prst="rect">
            <a:avLst/>
          </a:prstGeom>
          <a:noFill/>
          <a:ln>
            <a:noFill/>
          </a:ln>
        </p:spPr>
      </p:pic>
      <p:pic>
        <p:nvPicPr>
          <p:cNvPr id="5" name="Picture 2">
            <a:extLst>
              <a:ext uri="{FF2B5EF4-FFF2-40B4-BE49-F238E27FC236}">
                <a16:creationId xmlns:a16="http://schemas.microsoft.com/office/drawing/2014/main" id="{C4AFFEED-2267-498C-9959-EA4B40BA4A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7985" y="4780709"/>
            <a:ext cx="1190625"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792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7B6D0-01A1-4BEF-ACD3-A2E8D8D9E98D}"/>
              </a:ext>
            </a:extLst>
          </p:cNvPr>
          <p:cNvSpPr>
            <a:spLocks noGrp="1"/>
          </p:cNvSpPr>
          <p:nvPr>
            <p:ph type="title"/>
          </p:nvPr>
        </p:nvSpPr>
        <p:spPr>
          <a:xfrm>
            <a:off x="1451579" y="1"/>
            <a:ext cx="9603275" cy="1731145"/>
          </a:xfrm>
        </p:spPr>
        <p:txBody>
          <a:bodyPr>
            <a:normAutofit fontScale="90000"/>
          </a:bodyPr>
          <a:lstStyle/>
          <a:p>
            <a:br>
              <a:rPr lang="en-US" dirty="0"/>
            </a:br>
            <a:br>
              <a:rPr lang="en-US" dirty="0"/>
            </a:br>
            <a:br>
              <a:rPr lang="en-US" dirty="0"/>
            </a:br>
            <a:r>
              <a:rPr lang="en-US" dirty="0"/>
              <a:t>		</a:t>
            </a:r>
            <a:r>
              <a:rPr lang="en-US" dirty="0">
                <a:solidFill>
                  <a:srgbClr val="0070C0"/>
                </a:solidFill>
              </a:rPr>
              <a:t>Rotary Opens Opportunities</a:t>
            </a:r>
          </a:p>
        </p:txBody>
      </p:sp>
      <p:sp>
        <p:nvSpPr>
          <p:cNvPr id="3" name="Content Placeholder 2">
            <a:extLst>
              <a:ext uri="{FF2B5EF4-FFF2-40B4-BE49-F238E27FC236}">
                <a16:creationId xmlns:a16="http://schemas.microsoft.com/office/drawing/2014/main" id="{BA8E8620-C152-4575-8134-2448A016F22E}"/>
              </a:ext>
            </a:extLst>
          </p:cNvPr>
          <p:cNvSpPr>
            <a:spLocks noGrp="1"/>
          </p:cNvSpPr>
          <p:nvPr>
            <p:ph idx="1"/>
          </p:nvPr>
        </p:nvSpPr>
        <p:spPr/>
        <p:txBody>
          <a:bodyPr>
            <a:normAutofit/>
          </a:bodyPr>
          <a:lstStyle/>
          <a:p>
            <a:pPr marL="0" indent="0">
              <a:buNone/>
            </a:pPr>
            <a:endParaRPr lang="en-US" dirty="0"/>
          </a:p>
          <a:p>
            <a:pPr marL="0" indent="0" algn="ctr">
              <a:buNone/>
            </a:pPr>
            <a:r>
              <a:rPr lang="en-US" sz="4000" b="1" dirty="0"/>
              <a:t>Please take a few minutes to give us your feedback on this One Rotary Summit.</a:t>
            </a:r>
          </a:p>
          <a:p>
            <a:pPr marL="0" indent="0" algn="ctr">
              <a:buNone/>
            </a:pPr>
            <a:r>
              <a:rPr lang="en-US" sz="4000" b="1" dirty="0">
                <a:solidFill>
                  <a:srgbClr val="C00000"/>
                </a:solidFill>
              </a:rPr>
              <a:t>Give instructions on how to….</a:t>
            </a:r>
          </a:p>
          <a:p>
            <a:pPr marL="0" indent="0">
              <a:buNone/>
            </a:pPr>
            <a:endParaRPr lang="en-US" dirty="0"/>
          </a:p>
        </p:txBody>
      </p:sp>
      <p:pic>
        <p:nvPicPr>
          <p:cNvPr id="4" name="Picture 3">
            <a:extLst>
              <a:ext uri="{FF2B5EF4-FFF2-40B4-BE49-F238E27FC236}">
                <a16:creationId xmlns:a16="http://schemas.microsoft.com/office/drawing/2014/main" id="{59B24B5D-3B78-44C1-90D6-4175961B54BD}"/>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22482" y="13704"/>
            <a:ext cx="5147036" cy="1140644"/>
          </a:xfrm>
          <a:prstGeom prst="rect">
            <a:avLst/>
          </a:prstGeom>
          <a:noFill/>
          <a:ln>
            <a:noFill/>
          </a:ln>
        </p:spPr>
      </p:pic>
    </p:spTree>
    <p:extLst>
      <p:ext uri="{BB962C8B-B14F-4D97-AF65-F5344CB8AC3E}">
        <p14:creationId xmlns:p14="http://schemas.microsoft.com/office/powerpoint/2010/main" val="2547898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119D3-2973-43DC-A597-FEC250541DAC}"/>
              </a:ext>
            </a:extLst>
          </p:cNvPr>
          <p:cNvSpPr>
            <a:spLocks noGrp="1"/>
          </p:cNvSpPr>
          <p:nvPr>
            <p:ph type="title"/>
          </p:nvPr>
        </p:nvSpPr>
        <p:spPr>
          <a:xfrm>
            <a:off x="1584744" y="262981"/>
            <a:ext cx="9603275" cy="1782733"/>
          </a:xfrm>
        </p:spPr>
        <p:txBody>
          <a:bodyPr>
            <a:normAutofit fontScale="90000"/>
          </a:bodyPr>
          <a:lstStyle/>
          <a:p>
            <a:br>
              <a:rPr lang="en-US" dirty="0"/>
            </a:br>
            <a:br>
              <a:rPr lang="en-US" dirty="0"/>
            </a:br>
            <a:r>
              <a:rPr lang="en-US" dirty="0"/>
              <a:t>		</a:t>
            </a:r>
            <a:r>
              <a:rPr lang="en-US" dirty="0">
                <a:solidFill>
                  <a:srgbClr val="0070C0"/>
                </a:solidFill>
              </a:rPr>
              <a:t>Rotary Opens Opportunities</a:t>
            </a:r>
          </a:p>
        </p:txBody>
      </p:sp>
      <p:sp>
        <p:nvSpPr>
          <p:cNvPr id="3" name="Content Placeholder 2">
            <a:extLst>
              <a:ext uri="{FF2B5EF4-FFF2-40B4-BE49-F238E27FC236}">
                <a16:creationId xmlns:a16="http://schemas.microsoft.com/office/drawing/2014/main" id="{F66B1548-2944-42CC-A33D-CBE03A5E66B3}"/>
              </a:ext>
            </a:extLst>
          </p:cNvPr>
          <p:cNvSpPr>
            <a:spLocks noGrp="1"/>
          </p:cNvSpPr>
          <p:nvPr>
            <p:ph idx="1"/>
          </p:nvPr>
        </p:nvSpPr>
        <p:spPr>
          <a:xfrm>
            <a:off x="1211881" y="1687905"/>
            <a:ext cx="9603275" cy="3450613"/>
          </a:xfrm>
        </p:spPr>
        <p:txBody>
          <a:bodyPr>
            <a:normAutofit/>
          </a:bodyPr>
          <a:lstStyle/>
          <a:p>
            <a:pPr marL="0" indent="0">
              <a:buNone/>
            </a:pPr>
            <a:endParaRPr lang="en-US" dirty="0"/>
          </a:p>
          <a:p>
            <a:pPr marL="0" indent="0">
              <a:buNone/>
            </a:pPr>
            <a:r>
              <a:rPr lang="en-US" b="1" dirty="0"/>
              <a:t>			</a:t>
            </a:r>
            <a:r>
              <a:rPr lang="en-US" sz="4400" b="1" i="1" dirty="0"/>
              <a:t>Thanks for</a:t>
            </a:r>
          </a:p>
          <a:p>
            <a:pPr marL="0" indent="0" algn="ctr">
              <a:buNone/>
            </a:pPr>
            <a:r>
              <a:rPr lang="en-US" sz="4800" b="1" i="1" dirty="0"/>
              <a:t>Attending and </a:t>
            </a:r>
          </a:p>
          <a:p>
            <a:pPr marL="0" indent="0" algn="ctr">
              <a:buNone/>
            </a:pPr>
            <a:r>
              <a:rPr lang="en-US" sz="4800" b="1" i="1" dirty="0"/>
              <a:t>Participating!</a:t>
            </a:r>
          </a:p>
          <a:p>
            <a:pPr marL="0" indent="0" algn="ctr">
              <a:buNone/>
            </a:pPr>
            <a:endParaRPr lang="en-US" dirty="0"/>
          </a:p>
        </p:txBody>
      </p:sp>
      <p:pic>
        <p:nvPicPr>
          <p:cNvPr id="4" name="Picture 3">
            <a:extLst>
              <a:ext uri="{FF2B5EF4-FFF2-40B4-BE49-F238E27FC236}">
                <a16:creationId xmlns:a16="http://schemas.microsoft.com/office/drawing/2014/main" id="{E4D8D8B5-A9D1-4743-9033-712DB92AF1F3}"/>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22482" y="13704"/>
            <a:ext cx="5147036" cy="1140644"/>
          </a:xfrm>
          <a:prstGeom prst="rect">
            <a:avLst/>
          </a:prstGeom>
          <a:noFill/>
          <a:ln>
            <a:noFill/>
          </a:ln>
        </p:spPr>
      </p:pic>
      <p:pic>
        <p:nvPicPr>
          <p:cNvPr id="5" name="Picture 2">
            <a:extLst>
              <a:ext uri="{FF2B5EF4-FFF2-40B4-BE49-F238E27FC236}">
                <a16:creationId xmlns:a16="http://schemas.microsoft.com/office/drawing/2014/main" id="{880A80A7-899C-4FBA-AF03-3D774F2973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7985" y="4780709"/>
            <a:ext cx="1190625"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339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99557-E9B4-421E-A0E0-79259890E1B0}"/>
              </a:ext>
            </a:extLst>
          </p:cNvPr>
          <p:cNvSpPr>
            <a:spLocks noGrp="1"/>
          </p:cNvSpPr>
          <p:nvPr>
            <p:ph type="title"/>
          </p:nvPr>
        </p:nvSpPr>
        <p:spPr>
          <a:xfrm>
            <a:off x="2818740" y="815310"/>
            <a:ext cx="9603275" cy="1049235"/>
          </a:xfrm>
        </p:spPr>
        <p:txBody>
          <a:bodyPr>
            <a:normAutofit fontScale="90000"/>
          </a:bodyPr>
          <a:lstStyle/>
          <a:p>
            <a:br>
              <a:rPr lang="en-US" dirty="0"/>
            </a:br>
            <a:r>
              <a:rPr lang="en-US" dirty="0">
                <a:solidFill>
                  <a:srgbClr val="0070C0"/>
                </a:solidFill>
              </a:rPr>
              <a:t>Rotary Opens Opportunities</a:t>
            </a:r>
            <a:endParaRPr lang="en-US" dirty="0"/>
          </a:p>
        </p:txBody>
      </p:sp>
      <p:pic>
        <p:nvPicPr>
          <p:cNvPr id="25" name="Content Placeholder 24">
            <a:extLst>
              <a:ext uri="{FF2B5EF4-FFF2-40B4-BE49-F238E27FC236}">
                <a16:creationId xmlns:a16="http://schemas.microsoft.com/office/drawing/2014/main" id="{935145EA-6506-4312-A9F1-D050330894E0}"/>
              </a:ext>
            </a:extLst>
          </p:cNvPr>
          <p:cNvPicPr>
            <a:picLocks noGrp="1" noChangeAspect="1"/>
          </p:cNvPicPr>
          <p:nvPr>
            <p:ph idx="1"/>
          </p:nvPr>
        </p:nvPicPr>
        <p:blipFill rotWithShape="1">
          <a:blip r:embed="rId2" cstate="screen">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1449257" y="3918459"/>
            <a:ext cx="2243522" cy="1902117"/>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EBFB5C3B-B157-41CB-81A6-E9C30D5723CE}"/>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3522482" y="188478"/>
            <a:ext cx="5147036" cy="1140644"/>
          </a:xfrm>
          <a:prstGeom prst="rect">
            <a:avLst/>
          </a:prstGeom>
          <a:noFill/>
          <a:ln>
            <a:noFill/>
          </a:ln>
        </p:spPr>
      </p:pic>
      <p:pic>
        <p:nvPicPr>
          <p:cNvPr id="13" name="Picture 12">
            <a:extLst>
              <a:ext uri="{FF2B5EF4-FFF2-40B4-BE49-F238E27FC236}">
                <a16:creationId xmlns:a16="http://schemas.microsoft.com/office/drawing/2014/main" id="{EF5EAA3D-0588-463B-B175-4CBDB3D3DD30}"/>
              </a:ext>
            </a:extLst>
          </p:cNvPr>
          <p:cNvPicPr>
            <a:picLocks noChangeAspect="1"/>
          </p:cNvPicPr>
          <p:nvPr/>
        </p:nvPicPr>
        <p:blipFill rotWithShape="1">
          <a:blip r:embed="rId4" cstate="screen">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287045" y="2467084"/>
            <a:ext cx="1811743" cy="1464816"/>
          </a:xfrm>
          <a:prstGeom prst="rect">
            <a:avLst/>
          </a:prstGeom>
          <a:ln>
            <a:noFill/>
          </a:ln>
          <a:effectLst>
            <a:outerShdw blurRad="292100" dist="139700" dir="2700000" algn="tl" rotWithShape="0">
              <a:srgbClr val="333333">
                <a:alpha val="65000"/>
              </a:srgbClr>
            </a:outerShdw>
          </a:effectLst>
        </p:spPr>
      </p:pic>
      <p:sp>
        <p:nvSpPr>
          <p:cNvPr id="14" name="Rectangle 13">
            <a:extLst>
              <a:ext uri="{FF2B5EF4-FFF2-40B4-BE49-F238E27FC236}">
                <a16:creationId xmlns:a16="http://schemas.microsoft.com/office/drawing/2014/main" id="{A98A031D-62B1-4F15-99B7-D6A986BCFD72}"/>
              </a:ext>
            </a:extLst>
          </p:cNvPr>
          <p:cNvSpPr/>
          <p:nvPr/>
        </p:nvSpPr>
        <p:spPr>
          <a:xfrm>
            <a:off x="1597982" y="2553161"/>
            <a:ext cx="2243522" cy="954107"/>
          </a:xfrm>
          <a:prstGeom prst="rect">
            <a:avLst/>
          </a:prstGeom>
        </p:spPr>
        <p:txBody>
          <a:bodyPr wrap="square">
            <a:spAutoFit/>
          </a:bodyPr>
          <a:lstStyle/>
          <a:p>
            <a:pPr algn="ctr"/>
            <a:r>
              <a:rPr lang="en-US" sz="2800" dirty="0">
                <a:latin typeface="Arial Narrow" panose="020B0606020202030204" pitchFamily="34" charset="0"/>
              </a:rPr>
              <a:t>Mute when </a:t>
            </a:r>
          </a:p>
          <a:p>
            <a:pPr algn="ctr"/>
            <a:r>
              <a:rPr lang="en-US" sz="2800" dirty="0">
                <a:latin typeface="Arial Narrow" panose="020B0606020202030204" pitchFamily="34" charset="0"/>
              </a:rPr>
              <a:t>not talking</a:t>
            </a:r>
          </a:p>
        </p:txBody>
      </p:sp>
      <p:pic>
        <p:nvPicPr>
          <p:cNvPr id="15" name="Picture 14">
            <a:extLst>
              <a:ext uri="{FF2B5EF4-FFF2-40B4-BE49-F238E27FC236}">
                <a16:creationId xmlns:a16="http://schemas.microsoft.com/office/drawing/2014/main" id="{E9EB1CC0-19E5-47D1-8F83-01F262B16E94}"/>
              </a:ext>
            </a:extLst>
          </p:cNvPr>
          <p:cNvPicPr>
            <a:picLocks noChangeAspect="1"/>
          </p:cNvPicPr>
          <p:nvPr/>
        </p:nvPicPr>
        <p:blipFill rotWithShape="1">
          <a:blip r:embed="rId5" cstate="screen">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713153" y="2264249"/>
            <a:ext cx="2309547" cy="1943254"/>
          </a:xfrm>
          <a:prstGeom prst="rect">
            <a:avLst/>
          </a:prstGeom>
          <a:ln>
            <a:noFill/>
          </a:ln>
          <a:effectLst>
            <a:outerShdw blurRad="292100" dist="139700" dir="2700000" algn="tl" rotWithShape="0">
              <a:srgbClr val="333333">
                <a:alpha val="65000"/>
              </a:srgbClr>
            </a:outerShdw>
          </a:effectLst>
        </p:spPr>
      </p:pic>
      <p:sp>
        <p:nvSpPr>
          <p:cNvPr id="16" name="Rectangle 15">
            <a:extLst>
              <a:ext uri="{FF2B5EF4-FFF2-40B4-BE49-F238E27FC236}">
                <a16:creationId xmlns:a16="http://schemas.microsoft.com/office/drawing/2014/main" id="{DD14A017-D1E6-4D05-9487-7F930B63A20C}"/>
              </a:ext>
            </a:extLst>
          </p:cNvPr>
          <p:cNvSpPr/>
          <p:nvPr/>
        </p:nvSpPr>
        <p:spPr>
          <a:xfrm>
            <a:off x="5630926" y="2644569"/>
            <a:ext cx="1752265" cy="954107"/>
          </a:xfrm>
          <a:prstGeom prst="rect">
            <a:avLst/>
          </a:prstGeom>
        </p:spPr>
        <p:txBody>
          <a:bodyPr wrap="square">
            <a:spAutoFit/>
          </a:bodyPr>
          <a:lstStyle/>
          <a:p>
            <a:pPr algn="ctr"/>
            <a:r>
              <a:rPr lang="en-US" sz="2800" dirty="0">
                <a:latin typeface="Arial Narrow" panose="020B0606020202030204" pitchFamily="34" charset="0"/>
              </a:rPr>
              <a:t>Turn the camera on</a:t>
            </a:r>
          </a:p>
        </p:txBody>
      </p:sp>
      <p:pic>
        <p:nvPicPr>
          <p:cNvPr id="17" name="Picture 16">
            <a:extLst>
              <a:ext uri="{FF2B5EF4-FFF2-40B4-BE49-F238E27FC236}">
                <a16:creationId xmlns:a16="http://schemas.microsoft.com/office/drawing/2014/main" id="{D6AEDD31-212A-498E-94D6-2C7FF1DC608A}"/>
              </a:ext>
            </a:extLst>
          </p:cNvPr>
          <p:cNvPicPr>
            <a:picLocks noChangeAspect="1"/>
          </p:cNvPicPr>
          <p:nvPr/>
        </p:nvPicPr>
        <p:blipFill rotWithShape="1">
          <a:blip r:embed="rId6" cstate="screen">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7383191" y="2168460"/>
            <a:ext cx="2289530" cy="1861914"/>
          </a:xfrm>
          <a:prstGeom prst="rect">
            <a:avLst/>
          </a:prstGeom>
          <a:ln>
            <a:noFill/>
          </a:ln>
          <a:effectLst>
            <a:outerShdw blurRad="292100" dist="139700" dir="2700000" algn="tl" rotWithShape="0">
              <a:srgbClr val="333333">
                <a:alpha val="65000"/>
              </a:srgbClr>
            </a:outerShdw>
          </a:effectLst>
        </p:spPr>
      </p:pic>
      <p:sp>
        <p:nvSpPr>
          <p:cNvPr id="18" name="Rectangle 17">
            <a:extLst>
              <a:ext uri="{FF2B5EF4-FFF2-40B4-BE49-F238E27FC236}">
                <a16:creationId xmlns:a16="http://schemas.microsoft.com/office/drawing/2014/main" id="{B3375D9E-0A59-4D12-8852-F3ACE7E3D63D}"/>
              </a:ext>
            </a:extLst>
          </p:cNvPr>
          <p:cNvSpPr/>
          <p:nvPr/>
        </p:nvSpPr>
        <p:spPr>
          <a:xfrm>
            <a:off x="8923010" y="2875401"/>
            <a:ext cx="2609083" cy="523220"/>
          </a:xfrm>
          <a:prstGeom prst="rect">
            <a:avLst/>
          </a:prstGeom>
        </p:spPr>
        <p:txBody>
          <a:bodyPr wrap="square">
            <a:spAutoFit/>
          </a:bodyPr>
          <a:lstStyle/>
          <a:p>
            <a:pPr algn="ctr"/>
            <a:r>
              <a:rPr lang="en-US" sz="2800" dirty="0">
                <a:latin typeface="Arial Narrow" panose="020B0606020202030204" pitchFamily="34" charset="0"/>
              </a:rPr>
              <a:t>Be fully present</a:t>
            </a:r>
          </a:p>
        </p:txBody>
      </p:sp>
      <p:pic>
        <p:nvPicPr>
          <p:cNvPr id="23" name="Picture 22">
            <a:extLst>
              <a:ext uri="{FF2B5EF4-FFF2-40B4-BE49-F238E27FC236}">
                <a16:creationId xmlns:a16="http://schemas.microsoft.com/office/drawing/2014/main" id="{D7A26B6B-338D-4F52-B243-11EF9D8A93C6}"/>
              </a:ext>
            </a:extLst>
          </p:cNvPr>
          <p:cNvPicPr>
            <a:picLocks noChangeAspect="1"/>
          </p:cNvPicPr>
          <p:nvPr/>
        </p:nvPicPr>
        <p:blipFill rotWithShape="1">
          <a:blip r:embed="rId7" cstate="screen">
            <a:duotone>
              <a:schemeClr val="accent1">
                <a:shade val="45000"/>
                <a:satMod val="135000"/>
              </a:schemeClr>
              <a:prstClr val="white"/>
            </a:duotone>
            <a:extLst>
              <a:ext uri="{28A0092B-C50C-407E-A947-70E740481C1C}">
                <a14:useLocalDpi xmlns:a14="http://schemas.microsoft.com/office/drawing/2010/main"/>
              </a:ext>
            </a:extLst>
          </a:blip>
          <a:srcRect l="-2236" t="-766"/>
          <a:stretch/>
        </p:blipFill>
        <p:spPr>
          <a:xfrm>
            <a:off x="6063448" y="4080147"/>
            <a:ext cx="1801581" cy="1883654"/>
          </a:xfrm>
          <a:prstGeom prst="rect">
            <a:avLst/>
          </a:prstGeom>
          <a:ln>
            <a:noFill/>
          </a:ln>
          <a:effectLst>
            <a:outerShdw blurRad="292100" dist="139700" dir="2700000" algn="tl" rotWithShape="0">
              <a:srgbClr val="333333">
                <a:alpha val="65000"/>
              </a:srgbClr>
            </a:outerShdw>
          </a:effectLst>
        </p:spPr>
      </p:pic>
      <p:sp>
        <p:nvSpPr>
          <p:cNvPr id="28" name="Rectangle 27">
            <a:extLst>
              <a:ext uri="{FF2B5EF4-FFF2-40B4-BE49-F238E27FC236}">
                <a16:creationId xmlns:a16="http://schemas.microsoft.com/office/drawing/2014/main" id="{B02A5E0B-7E4D-425C-AA05-8716208C38B1}"/>
              </a:ext>
            </a:extLst>
          </p:cNvPr>
          <p:cNvSpPr/>
          <p:nvPr/>
        </p:nvSpPr>
        <p:spPr>
          <a:xfrm>
            <a:off x="4769740" y="4731307"/>
            <a:ext cx="8572870" cy="954107"/>
          </a:xfrm>
          <a:prstGeom prst="rect">
            <a:avLst/>
          </a:prstGeom>
        </p:spPr>
        <p:txBody>
          <a:bodyPr wrap="square">
            <a:spAutoFit/>
          </a:bodyPr>
          <a:lstStyle/>
          <a:p>
            <a:pPr algn="ctr"/>
            <a:r>
              <a:rPr lang="en-US" sz="2800" dirty="0">
                <a:latin typeface="Arial Narrow" panose="020B0606020202030204" pitchFamily="34" charset="0"/>
              </a:rPr>
              <a:t>Speak</a:t>
            </a:r>
            <a:r>
              <a:rPr lang="en-US" dirty="0">
                <a:latin typeface="Arial Narrow" panose="020B0606020202030204" pitchFamily="34" charset="0"/>
              </a:rPr>
              <a:t> </a:t>
            </a:r>
            <a:r>
              <a:rPr lang="en-US" sz="2800" dirty="0">
                <a:latin typeface="Arial Narrow" panose="020B0606020202030204" pitchFamily="34" charset="0"/>
              </a:rPr>
              <a:t>and listen</a:t>
            </a:r>
          </a:p>
          <a:p>
            <a:pPr algn="ctr"/>
            <a:r>
              <a:rPr lang="en-US" sz="2800" dirty="0">
                <a:latin typeface="Arial Narrow" panose="020B0606020202030204" pitchFamily="34" charset="0"/>
              </a:rPr>
              <a:t> with kindness</a:t>
            </a:r>
          </a:p>
        </p:txBody>
      </p:sp>
      <p:sp>
        <p:nvSpPr>
          <p:cNvPr id="29" name="Rectangle 28">
            <a:extLst>
              <a:ext uri="{FF2B5EF4-FFF2-40B4-BE49-F238E27FC236}">
                <a16:creationId xmlns:a16="http://schemas.microsoft.com/office/drawing/2014/main" id="{4F43D098-CF01-41C2-9C11-B5360EE12953}"/>
              </a:ext>
            </a:extLst>
          </p:cNvPr>
          <p:cNvSpPr/>
          <p:nvPr/>
        </p:nvSpPr>
        <p:spPr>
          <a:xfrm>
            <a:off x="401594" y="4731307"/>
            <a:ext cx="8126362" cy="954107"/>
          </a:xfrm>
          <a:prstGeom prst="rect">
            <a:avLst/>
          </a:prstGeom>
        </p:spPr>
        <p:txBody>
          <a:bodyPr wrap="square">
            <a:spAutoFit/>
          </a:bodyPr>
          <a:lstStyle/>
          <a:p>
            <a:pPr algn="ctr"/>
            <a:r>
              <a:rPr lang="en-US" sz="2800" dirty="0">
                <a:latin typeface="Arial Narrow" panose="020B0606020202030204" pitchFamily="34" charset="0"/>
              </a:rPr>
              <a:t>Raise hands to </a:t>
            </a:r>
          </a:p>
          <a:p>
            <a:pPr algn="ctr"/>
            <a:r>
              <a:rPr lang="en-US" sz="2800" dirty="0">
                <a:latin typeface="Arial Narrow" panose="020B0606020202030204" pitchFamily="34" charset="0"/>
              </a:rPr>
              <a:t>contribute or comment</a:t>
            </a:r>
          </a:p>
        </p:txBody>
      </p:sp>
      <p:sp>
        <p:nvSpPr>
          <p:cNvPr id="30" name="Rectangle 29">
            <a:extLst>
              <a:ext uri="{FF2B5EF4-FFF2-40B4-BE49-F238E27FC236}">
                <a16:creationId xmlns:a16="http://schemas.microsoft.com/office/drawing/2014/main" id="{DA0831D9-84BC-4109-9DF1-C9438A41A136}"/>
              </a:ext>
            </a:extLst>
          </p:cNvPr>
          <p:cNvSpPr/>
          <p:nvPr/>
        </p:nvSpPr>
        <p:spPr>
          <a:xfrm>
            <a:off x="887767" y="1921927"/>
            <a:ext cx="5805996" cy="523220"/>
          </a:xfrm>
          <a:prstGeom prst="rect">
            <a:avLst/>
          </a:prstGeom>
        </p:spPr>
        <p:txBody>
          <a:bodyPr wrap="square">
            <a:spAutoFit/>
          </a:bodyPr>
          <a:lstStyle/>
          <a:p>
            <a:pPr algn="ctr"/>
            <a:r>
              <a:rPr lang="en-US" sz="2800" b="1" dirty="0">
                <a:latin typeface="Arial Narrow" panose="020B0606020202030204" pitchFamily="34" charset="0"/>
              </a:rPr>
              <a:t>Let’s agree to when meeting online: </a:t>
            </a:r>
            <a:endParaRPr lang="en-US" sz="2800" b="1" dirty="0"/>
          </a:p>
        </p:txBody>
      </p:sp>
    </p:spTree>
    <p:extLst>
      <p:ext uri="{BB962C8B-B14F-4D97-AF65-F5344CB8AC3E}">
        <p14:creationId xmlns:p14="http://schemas.microsoft.com/office/powerpoint/2010/main" val="2597577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4A6D-C11D-42DA-B44C-336E63857316}"/>
              </a:ext>
            </a:extLst>
          </p:cNvPr>
          <p:cNvSpPr>
            <a:spLocks noGrp="1"/>
          </p:cNvSpPr>
          <p:nvPr>
            <p:ph type="title"/>
          </p:nvPr>
        </p:nvSpPr>
        <p:spPr>
          <a:xfrm>
            <a:off x="1609588" y="-204186"/>
            <a:ext cx="9603275" cy="1827197"/>
          </a:xfrm>
        </p:spPr>
        <p:txBody>
          <a:bodyPr>
            <a:normAutofit fontScale="90000"/>
          </a:bodyPr>
          <a:lstStyle/>
          <a:p>
            <a:pPr algn="ctr"/>
            <a:br>
              <a:rPr lang="en-US" dirty="0">
                <a:solidFill>
                  <a:srgbClr val="0070C0"/>
                </a:solidFill>
              </a:rPr>
            </a:br>
            <a:br>
              <a:rPr lang="en-US" dirty="0">
                <a:solidFill>
                  <a:srgbClr val="0070C0"/>
                </a:solidFill>
              </a:rPr>
            </a:br>
            <a:br>
              <a:rPr lang="en-US" dirty="0">
                <a:solidFill>
                  <a:srgbClr val="0070C0"/>
                </a:solidFill>
              </a:rPr>
            </a:br>
            <a:r>
              <a:rPr lang="en-US" dirty="0">
                <a:solidFill>
                  <a:srgbClr val="0070C0"/>
                </a:solidFill>
              </a:rPr>
              <a:t>Rotary Opens Opportunities</a:t>
            </a:r>
          </a:p>
        </p:txBody>
      </p:sp>
      <p:sp>
        <p:nvSpPr>
          <p:cNvPr id="3" name="Content Placeholder 2">
            <a:extLst>
              <a:ext uri="{FF2B5EF4-FFF2-40B4-BE49-F238E27FC236}">
                <a16:creationId xmlns:a16="http://schemas.microsoft.com/office/drawing/2014/main" id="{38A6181E-65EF-4336-8B71-02476FAFEE83}"/>
              </a:ext>
            </a:extLst>
          </p:cNvPr>
          <p:cNvSpPr>
            <a:spLocks noGrp="1"/>
          </p:cNvSpPr>
          <p:nvPr>
            <p:ph idx="1"/>
          </p:nvPr>
        </p:nvSpPr>
        <p:spPr>
          <a:xfrm>
            <a:off x="1680610" y="1827197"/>
            <a:ext cx="9603275" cy="4403922"/>
          </a:xfrm>
        </p:spPr>
        <p:txBody>
          <a:bodyPr>
            <a:normAutofit fontScale="70000" lnSpcReduction="20000"/>
          </a:bodyPr>
          <a:lstStyle/>
          <a:p>
            <a:pPr marL="0" indent="0">
              <a:buNone/>
            </a:pPr>
            <a:r>
              <a:rPr lang="en-US" sz="5100" dirty="0"/>
              <a:t>As a participant you will…</a:t>
            </a:r>
          </a:p>
          <a:p>
            <a:pPr lvl="0">
              <a:lnSpc>
                <a:spcPct val="128000"/>
              </a:lnSpc>
            </a:pPr>
            <a:r>
              <a:rPr lang="en-US" sz="3600" b="1" dirty="0">
                <a:solidFill>
                  <a:schemeClr val="tx1">
                    <a:lumMod val="65000"/>
                    <a:lumOff val="35000"/>
                  </a:schemeClr>
                </a:solidFill>
              </a:rPr>
              <a:t>Be inspired and ready to act on One Rotary opportunities.</a:t>
            </a:r>
          </a:p>
          <a:p>
            <a:pPr lvl="0">
              <a:lnSpc>
                <a:spcPct val="128000"/>
              </a:lnSpc>
            </a:pPr>
            <a:r>
              <a:rPr lang="en-US" sz="3600" b="1" dirty="0">
                <a:solidFill>
                  <a:schemeClr val="tx1">
                    <a:lumMod val="65000"/>
                    <a:lumOff val="35000"/>
                  </a:schemeClr>
                </a:solidFill>
              </a:rPr>
              <a:t>Gain a broader view of opportunities that come through Rotary and Rotaract.   </a:t>
            </a:r>
          </a:p>
          <a:p>
            <a:pPr lvl="0">
              <a:lnSpc>
                <a:spcPct val="128000"/>
              </a:lnSpc>
            </a:pPr>
            <a:r>
              <a:rPr lang="en-US" sz="3600" b="1" dirty="0">
                <a:solidFill>
                  <a:schemeClr val="tx1">
                    <a:lumMod val="65000"/>
                    <a:lumOff val="35000"/>
                  </a:schemeClr>
                </a:solidFill>
              </a:rPr>
              <a:t>Understand how acting on opportunities and telling stories can help clubs increase membership and result in member retention. </a:t>
            </a:r>
          </a:p>
          <a:p>
            <a:pPr lvl="0">
              <a:lnSpc>
                <a:spcPct val="128000"/>
              </a:lnSpc>
            </a:pPr>
            <a:r>
              <a:rPr lang="en-US" sz="3600" b="1" dirty="0">
                <a:solidFill>
                  <a:schemeClr val="tx1">
                    <a:lumMod val="65000"/>
                    <a:lumOff val="35000"/>
                  </a:schemeClr>
                </a:solidFill>
              </a:rPr>
              <a:t>Appreciate how acting on opportunities can lead to increased giving to the Rotary Foundation and Doing Good in the World.</a:t>
            </a:r>
          </a:p>
          <a:p>
            <a:pPr>
              <a:lnSpc>
                <a:spcPct val="128000"/>
              </a:lnSpc>
            </a:pPr>
            <a:r>
              <a:rPr lang="en-US" sz="3600" b="1" dirty="0"/>
              <a:t>Understand “What’s in it for me” and “What’s in it for others.”</a:t>
            </a:r>
          </a:p>
          <a:p>
            <a:endParaRPr lang="en-US" dirty="0"/>
          </a:p>
        </p:txBody>
      </p:sp>
      <p:pic>
        <p:nvPicPr>
          <p:cNvPr id="4" name="Picture 3">
            <a:extLst>
              <a:ext uri="{FF2B5EF4-FFF2-40B4-BE49-F238E27FC236}">
                <a16:creationId xmlns:a16="http://schemas.microsoft.com/office/drawing/2014/main" id="{8444525C-934C-4D2B-82FB-985A81D7EB39}"/>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679698" y="101973"/>
            <a:ext cx="5147036" cy="989980"/>
          </a:xfrm>
          <a:prstGeom prst="rect">
            <a:avLst/>
          </a:prstGeom>
          <a:noFill/>
          <a:ln>
            <a:noFill/>
          </a:ln>
        </p:spPr>
      </p:pic>
      <p:sp>
        <p:nvSpPr>
          <p:cNvPr id="7" name="Title 1">
            <a:extLst>
              <a:ext uri="{FF2B5EF4-FFF2-40B4-BE49-F238E27FC236}">
                <a16:creationId xmlns:a16="http://schemas.microsoft.com/office/drawing/2014/main" id="{74D3E010-A3D9-478B-8A44-2FCCE8266B1E}"/>
              </a:ext>
            </a:extLst>
          </p:cNvPr>
          <p:cNvSpPr txBox="1">
            <a:spLocks/>
          </p:cNvSpPr>
          <p:nvPr/>
        </p:nvSpPr>
        <p:spPr>
          <a:xfrm>
            <a:off x="1411550" y="106532"/>
            <a:ext cx="9643305" cy="1589103"/>
          </a:xfrm>
          <a:prstGeom prst="rect">
            <a:avLst/>
          </a:prstGeom>
        </p:spPr>
        <p:txBody>
          <a:bodyPr vert="horz" lIns="91440" tIns="45720" rIns="91440" bIns="45720" rtlCol="0" anchor="t">
            <a:normAutofit fontScale="900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br>
              <a:rPr lang="en-US" dirty="0"/>
            </a:br>
            <a:br>
              <a:rPr lang="en-US" dirty="0"/>
            </a:br>
            <a:br>
              <a:rPr lang="en-US" dirty="0"/>
            </a:br>
            <a:endParaRPr lang="en-US" b="1" dirty="0">
              <a:solidFill>
                <a:srgbClr val="0070C0"/>
              </a:solidFill>
            </a:endParaRPr>
          </a:p>
        </p:txBody>
      </p:sp>
    </p:spTree>
    <p:extLst>
      <p:ext uri="{BB962C8B-B14F-4D97-AF65-F5344CB8AC3E}">
        <p14:creationId xmlns:p14="http://schemas.microsoft.com/office/powerpoint/2010/main" val="2791313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1D948-847A-49A3-AD5B-B032571C8B9C}"/>
              </a:ext>
            </a:extLst>
          </p:cNvPr>
          <p:cNvSpPr>
            <a:spLocks noGrp="1"/>
          </p:cNvSpPr>
          <p:nvPr>
            <p:ph type="title"/>
          </p:nvPr>
        </p:nvSpPr>
        <p:spPr/>
        <p:txBody>
          <a:bodyPr/>
          <a:lstStyle/>
          <a:p>
            <a:pPr algn="ctr"/>
            <a:br>
              <a:rPr lang="en-US" dirty="0"/>
            </a:br>
            <a:r>
              <a:rPr lang="en-US" dirty="0">
                <a:solidFill>
                  <a:srgbClr val="0070C0"/>
                </a:solidFill>
              </a:rPr>
              <a:t>Rotary Opens Opportunities</a:t>
            </a:r>
            <a:endParaRPr lang="en-US" dirty="0"/>
          </a:p>
        </p:txBody>
      </p:sp>
      <p:sp>
        <p:nvSpPr>
          <p:cNvPr id="3" name="Content Placeholder 2">
            <a:extLst>
              <a:ext uri="{FF2B5EF4-FFF2-40B4-BE49-F238E27FC236}">
                <a16:creationId xmlns:a16="http://schemas.microsoft.com/office/drawing/2014/main" id="{92BA3453-5EBD-4DA3-9D83-32B622A58734}"/>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0C874D8E-769E-4525-A3D4-6E6C168C3941}"/>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22482" y="13704"/>
            <a:ext cx="5147036" cy="1140644"/>
          </a:xfrm>
          <a:prstGeom prst="rect">
            <a:avLst/>
          </a:prstGeom>
          <a:noFill/>
          <a:ln>
            <a:noFill/>
          </a:ln>
        </p:spPr>
      </p:pic>
    </p:spTree>
    <p:extLst>
      <p:ext uri="{BB962C8B-B14F-4D97-AF65-F5344CB8AC3E}">
        <p14:creationId xmlns:p14="http://schemas.microsoft.com/office/powerpoint/2010/main" val="65920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78849" name="Title 1"/>
          <p:cNvSpPr>
            <a:spLocks noGrp="1"/>
          </p:cNvSpPr>
          <p:nvPr>
            <p:ph type="title"/>
          </p:nvPr>
        </p:nvSpPr>
        <p:spPr bwMode="auto">
          <a:xfrm>
            <a:off x="1524000" y="103417"/>
            <a:ext cx="9144000" cy="1817948"/>
          </a:xfrm>
          <a:solidFill>
            <a:schemeClr val="tx1">
              <a:lumMod val="85000"/>
            </a:schemeClr>
          </a:solidFill>
        </p:spPr>
        <p:txBody>
          <a:bodyPr vert="horz" wrap="square" numCol="1" compatLnSpc="1">
            <a:prstTxWarp prst="textNoShape">
              <a:avLst/>
            </a:prstTxWarp>
            <a:normAutofit fontScale="90000"/>
          </a:bodyPr>
          <a:lstStyle/>
          <a:p>
            <a:pPr algn="ctr"/>
            <a:r>
              <a:rPr lang="en-US" b="1" dirty="0">
                <a:latin typeface="Arial Narrow" charset="0"/>
                <a:ea typeface="MS PGothic" charset="0"/>
                <a:cs typeface="Arial Narrow" charset="0"/>
              </a:rPr>
              <a:t> </a:t>
            </a:r>
            <a:r>
              <a:rPr lang="en-US" b="1" dirty="0">
                <a:solidFill>
                  <a:schemeClr val="bg2"/>
                </a:solidFill>
                <a:latin typeface="Arial Narrow" charset="0"/>
                <a:ea typeface="MS PGothic" charset="0"/>
                <a:cs typeface="Arial Narrow" charset="0"/>
              </a:rPr>
              <a:t>ONE ROTARY</a:t>
            </a:r>
            <a:br>
              <a:rPr lang="en-US" b="1" dirty="0">
                <a:latin typeface="Arial Narrow" charset="0"/>
                <a:ea typeface="MS PGothic" charset="0"/>
                <a:cs typeface="Arial Narrow" charset="0"/>
              </a:rPr>
            </a:br>
            <a:r>
              <a:rPr lang="en-US" b="1" dirty="0">
                <a:solidFill>
                  <a:schemeClr val="bg1"/>
                </a:solidFill>
                <a:latin typeface="Arial Narrow" charset="0"/>
                <a:ea typeface="MS PGothic" charset="0"/>
                <a:cs typeface="Arial Narrow" charset="0"/>
              </a:rPr>
              <a:t>STRENGTH IN ONE AREA SUPPORTS THE OTHERS</a:t>
            </a:r>
          </a:p>
        </p:txBody>
      </p:sp>
      <p:sp>
        <p:nvSpPr>
          <p:cNvPr id="2" name="Slide Number Placeholder 1"/>
          <p:cNvSpPr>
            <a:spLocks noGrp="1"/>
          </p:cNvSpPr>
          <p:nvPr>
            <p:ph type="sldNum" sz="quarter" idx="12"/>
          </p:nvPr>
        </p:nvSpPr>
        <p:spPr/>
        <p:txBody>
          <a:bodyPr/>
          <a:lstStyle/>
          <a:p>
            <a:fld id="{4D021521-06EB-4D7A-BBF3-466E9B724ABD}" type="slidenum">
              <a:rPr lang="en-US" smtClean="0"/>
              <a:t>3</a:t>
            </a:fld>
            <a:endParaRPr lang="en-US" dirty="0"/>
          </a:p>
        </p:txBody>
      </p:sp>
      <p:sp>
        <p:nvSpPr>
          <p:cNvPr id="78850" name="TextBox 7"/>
          <p:cNvSpPr txBox="1">
            <a:spLocks noChangeArrowheads="1"/>
          </p:cNvSpPr>
          <p:nvPr/>
        </p:nvSpPr>
        <p:spPr bwMode="auto">
          <a:xfrm>
            <a:off x="7443930" y="1954138"/>
            <a:ext cx="37979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2000" b="1" dirty="0">
                <a:latin typeface="Georgia" charset="0"/>
                <a:ea typeface="MS PGothic" charset="0"/>
                <a:cs typeface="MS PGothic" charset="0"/>
              </a:rPr>
              <a:t>Increased membership = </a:t>
            </a:r>
          </a:p>
          <a:p>
            <a:pPr eaLnBrk="1" hangingPunct="1"/>
            <a:r>
              <a:rPr lang="en-US" sz="2000" b="1" dirty="0">
                <a:latin typeface="Georgia" charset="0"/>
                <a:ea typeface="MS PGothic" charset="0"/>
                <a:cs typeface="MS PGothic" charset="0"/>
              </a:rPr>
              <a:t>More donors/contributors</a:t>
            </a:r>
          </a:p>
          <a:p>
            <a:pPr eaLnBrk="1" hangingPunct="1"/>
            <a:endParaRPr lang="en-US" sz="2000" b="1" dirty="0">
              <a:latin typeface="Georgia" charset="0"/>
              <a:ea typeface="MS PGothic" charset="0"/>
              <a:cs typeface="MS PGothic" charset="0"/>
            </a:endParaRPr>
          </a:p>
        </p:txBody>
      </p:sp>
      <p:sp>
        <p:nvSpPr>
          <p:cNvPr id="78851" name="TextBox 8"/>
          <p:cNvSpPr txBox="1">
            <a:spLocks noChangeArrowheads="1"/>
          </p:cNvSpPr>
          <p:nvPr/>
        </p:nvSpPr>
        <p:spPr bwMode="auto">
          <a:xfrm>
            <a:off x="5753325" y="5143884"/>
            <a:ext cx="49625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2000" b="1" dirty="0">
                <a:latin typeface="Georgia" charset="0"/>
                <a:ea typeface="MS PGothic" charset="0"/>
                <a:cs typeface="MS PGothic" charset="0"/>
              </a:rPr>
              <a:t>More donors/contributors = Great programs/projects</a:t>
            </a:r>
          </a:p>
        </p:txBody>
      </p:sp>
      <p:sp>
        <p:nvSpPr>
          <p:cNvPr id="78852" name="TextBox 9"/>
          <p:cNvSpPr txBox="1">
            <a:spLocks noChangeArrowheads="1"/>
          </p:cNvSpPr>
          <p:nvPr/>
        </p:nvSpPr>
        <p:spPr bwMode="auto">
          <a:xfrm>
            <a:off x="1712132" y="5143884"/>
            <a:ext cx="44054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2000" b="1" dirty="0">
                <a:latin typeface="Georgia" charset="0"/>
                <a:ea typeface="MS PGothic" charset="0"/>
                <a:cs typeface="MS PGothic" charset="0"/>
              </a:rPr>
              <a:t>Great programs/projects  = Positive public image</a:t>
            </a:r>
          </a:p>
        </p:txBody>
      </p:sp>
      <p:sp>
        <p:nvSpPr>
          <p:cNvPr id="78853" name="TextBox 10"/>
          <p:cNvSpPr txBox="1">
            <a:spLocks noChangeArrowheads="1"/>
          </p:cNvSpPr>
          <p:nvPr/>
        </p:nvSpPr>
        <p:spPr bwMode="auto">
          <a:xfrm>
            <a:off x="1103246" y="2108026"/>
            <a:ext cx="365759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2000" b="1" dirty="0">
                <a:latin typeface="Georgia" charset="0"/>
                <a:ea typeface="MS PGothic" charset="0"/>
                <a:cs typeface="MS PGothic" charset="0"/>
              </a:rPr>
              <a:t>Positive public image = Increased membership</a:t>
            </a:r>
          </a:p>
        </p:txBody>
      </p:sp>
      <p:graphicFrame>
        <p:nvGraphicFramePr>
          <p:cNvPr id="3" name="Diagram 2"/>
          <p:cNvGraphicFramePr/>
          <p:nvPr>
            <p:extLst>
              <p:ext uri="{D42A27DB-BD31-4B8C-83A1-F6EECF244321}">
                <p14:modId xmlns:p14="http://schemas.microsoft.com/office/powerpoint/2010/main" val="4063921686"/>
              </p:ext>
            </p:extLst>
          </p:nvPr>
        </p:nvGraphicFramePr>
        <p:xfrm>
          <a:off x="3673277" y="1986911"/>
          <a:ext cx="4561310" cy="3124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09169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78849" name="Title 1"/>
          <p:cNvSpPr>
            <a:spLocks noGrp="1"/>
          </p:cNvSpPr>
          <p:nvPr>
            <p:ph type="title"/>
          </p:nvPr>
        </p:nvSpPr>
        <p:spPr>
          <a:xfrm>
            <a:off x="780496" y="0"/>
            <a:ext cx="10573304" cy="1049235"/>
          </a:xfrm>
        </p:spPr>
        <p:txBody>
          <a:bodyPr>
            <a:noAutofit/>
          </a:bodyPr>
          <a:lstStyle/>
          <a:p>
            <a:pPr algn="ctr"/>
            <a:r>
              <a:rPr lang="en-US" sz="2400" b="1" dirty="0">
                <a:latin typeface="+mn-lt"/>
              </a:rPr>
              <a:t>Rotary’s Strategic Priorities support</a:t>
            </a:r>
            <a:br>
              <a:rPr lang="en-US" sz="2400" b="1" dirty="0">
                <a:latin typeface="+mn-lt"/>
              </a:rPr>
            </a:br>
            <a:r>
              <a:rPr lang="en-US" sz="2400" b="1" dirty="0">
                <a:latin typeface="+mn-lt"/>
              </a:rPr>
              <a:t>Membership, Public Image, &amp; The Rotary Foundation</a:t>
            </a:r>
          </a:p>
        </p:txBody>
      </p:sp>
      <p:sp>
        <p:nvSpPr>
          <p:cNvPr id="2" name="Slide Number Placeholder 1"/>
          <p:cNvSpPr>
            <a:spLocks noGrp="1"/>
          </p:cNvSpPr>
          <p:nvPr>
            <p:ph type="sldNum" sz="quarter" idx="12"/>
          </p:nvPr>
        </p:nvSpPr>
        <p:spPr/>
        <p:txBody>
          <a:bodyPr/>
          <a:lstStyle/>
          <a:p>
            <a:fld id="{4D021521-06EB-4D7A-BBF3-466E9B724ABD}" type="slidenum">
              <a:rPr lang="en-US" smtClean="0"/>
              <a:pPr/>
              <a:t>4</a:t>
            </a:fld>
            <a:endParaRPr lang="en-US" dirty="0"/>
          </a:p>
        </p:txBody>
      </p:sp>
      <p:graphicFrame>
        <p:nvGraphicFramePr>
          <p:cNvPr id="13" name="Diagram 12">
            <a:extLst>
              <a:ext uri="{FF2B5EF4-FFF2-40B4-BE49-F238E27FC236}">
                <a16:creationId xmlns:a16="http://schemas.microsoft.com/office/drawing/2014/main" id="{534F8F70-109D-4D3A-885D-93ADBA3BC2B8}"/>
              </a:ext>
            </a:extLst>
          </p:cNvPr>
          <p:cNvGraphicFramePr/>
          <p:nvPr>
            <p:extLst>
              <p:ext uri="{D42A27DB-BD31-4B8C-83A1-F6EECF244321}">
                <p14:modId xmlns:p14="http://schemas.microsoft.com/office/powerpoint/2010/main" val="1498784335"/>
              </p:ext>
            </p:extLst>
          </p:nvPr>
        </p:nvGraphicFramePr>
        <p:xfrm>
          <a:off x="1596421" y="864469"/>
          <a:ext cx="9144000" cy="6705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118D18CA-3B0D-4446-8E26-49C705923A56}"/>
              </a:ext>
            </a:extLst>
          </p:cNvPr>
          <p:cNvGraphicFramePr/>
          <p:nvPr>
            <p:extLst>
              <p:ext uri="{D42A27DB-BD31-4B8C-83A1-F6EECF244321}">
                <p14:modId xmlns:p14="http://schemas.microsoft.com/office/powerpoint/2010/main" val="1777676240"/>
              </p:ext>
            </p:extLst>
          </p:nvPr>
        </p:nvGraphicFramePr>
        <p:xfrm>
          <a:off x="3325268" y="1759146"/>
          <a:ext cx="5541461" cy="376657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ustDataLst>
      <p:tags r:id="rId1"/>
    </p:custDataLst>
    <p:extLst>
      <p:ext uri="{BB962C8B-B14F-4D97-AF65-F5344CB8AC3E}">
        <p14:creationId xmlns:p14="http://schemas.microsoft.com/office/powerpoint/2010/main" val="155262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5C3C09-5818-4593-A15B-1001C1835B2A}"/>
              </a:ext>
            </a:extLst>
          </p:cNvPr>
          <p:cNvSpPr>
            <a:spLocks noGrp="1"/>
          </p:cNvSpPr>
          <p:nvPr>
            <p:ph type="title"/>
          </p:nvPr>
        </p:nvSpPr>
        <p:spPr>
          <a:xfrm>
            <a:off x="1293813" y="-1"/>
            <a:ext cx="9604375" cy="1305017"/>
          </a:xfrm>
        </p:spPr>
        <p:txBody>
          <a:bodyPr>
            <a:normAutofit fontScale="90000"/>
          </a:bodyPr>
          <a:lstStyle/>
          <a:p>
            <a:pPr algn="ctr"/>
            <a:br>
              <a:rPr lang="en-US" dirty="0"/>
            </a:br>
            <a:br>
              <a:rPr lang="en-US" dirty="0"/>
            </a:br>
            <a:br>
              <a:rPr lang="en-US" dirty="0"/>
            </a:br>
            <a:endParaRPr lang="en-US" b="1" dirty="0">
              <a:solidFill>
                <a:srgbClr val="0070C0"/>
              </a:solidFill>
            </a:endParaRPr>
          </a:p>
        </p:txBody>
      </p:sp>
      <p:sp>
        <p:nvSpPr>
          <p:cNvPr id="3" name="Content Placeholder 2">
            <a:extLst>
              <a:ext uri="{FF2B5EF4-FFF2-40B4-BE49-F238E27FC236}">
                <a16:creationId xmlns:a16="http://schemas.microsoft.com/office/drawing/2014/main" id="{24B7D575-0B99-434E-9D18-BB547D3F9319}"/>
              </a:ext>
            </a:extLst>
          </p:cNvPr>
          <p:cNvSpPr>
            <a:spLocks noGrp="1"/>
          </p:cNvSpPr>
          <p:nvPr>
            <p:ph idx="1"/>
          </p:nvPr>
        </p:nvSpPr>
        <p:spPr>
          <a:xfrm>
            <a:off x="1093236" y="1892424"/>
            <a:ext cx="9130604" cy="3450613"/>
          </a:xfrm>
        </p:spPr>
        <p:txBody>
          <a:bodyPr/>
          <a:lstStyle/>
          <a:p>
            <a:pPr marL="0" indent="0">
              <a:buNone/>
            </a:pPr>
            <a:r>
              <a:rPr lang="en-US" sz="2400" b="1" dirty="0"/>
              <a:t>Rotary’s Vision Statement:</a:t>
            </a:r>
          </a:p>
          <a:p>
            <a:pPr marL="0" indent="0">
              <a:buNone/>
            </a:pPr>
            <a:r>
              <a:rPr lang="en-US" sz="3200" b="1" dirty="0"/>
              <a:t>Together, we see a world where people unite and take action to create lasting change — </a:t>
            </a:r>
          </a:p>
          <a:p>
            <a:pPr marL="0" indent="0">
              <a:buNone/>
            </a:pPr>
            <a:r>
              <a:rPr lang="en-US" sz="3200" b="1" dirty="0"/>
              <a:t>		across the globe,</a:t>
            </a:r>
          </a:p>
          <a:p>
            <a:pPr marL="0" indent="0">
              <a:buNone/>
            </a:pPr>
            <a:r>
              <a:rPr lang="en-US" sz="3200" b="1" dirty="0"/>
              <a:t>			in our communities, </a:t>
            </a:r>
          </a:p>
          <a:p>
            <a:pPr marL="0" indent="0">
              <a:buNone/>
            </a:pPr>
            <a:r>
              <a:rPr lang="en-US" sz="3200" b="1" dirty="0"/>
              <a:t>				and in ourselves.</a:t>
            </a:r>
          </a:p>
        </p:txBody>
      </p:sp>
      <p:sp>
        <p:nvSpPr>
          <p:cNvPr id="7" name="Title 1">
            <a:extLst>
              <a:ext uri="{FF2B5EF4-FFF2-40B4-BE49-F238E27FC236}">
                <a16:creationId xmlns:a16="http://schemas.microsoft.com/office/drawing/2014/main" id="{A55F918C-1E34-4E18-9703-4AB94A2DF933}"/>
              </a:ext>
            </a:extLst>
          </p:cNvPr>
          <p:cNvSpPr txBox="1">
            <a:spLocks/>
          </p:cNvSpPr>
          <p:nvPr/>
        </p:nvSpPr>
        <p:spPr>
          <a:xfrm>
            <a:off x="1563950" y="258932"/>
            <a:ext cx="9643305" cy="1633492"/>
          </a:xfrm>
          <a:prstGeom prst="rect">
            <a:avLst/>
          </a:prstGeom>
        </p:spPr>
        <p:txBody>
          <a:bodyPr vert="horz" lIns="91440" tIns="45720" rIns="91440" bIns="45720" rtlCol="0" anchor="t">
            <a:normAutofit fontScale="900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br>
              <a:rPr lang="en-US" dirty="0"/>
            </a:br>
            <a:br>
              <a:rPr lang="en-US" dirty="0"/>
            </a:br>
            <a:br>
              <a:rPr lang="en-US" dirty="0"/>
            </a:br>
            <a:r>
              <a:rPr lang="en-US" dirty="0">
                <a:solidFill>
                  <a:srgbClr val="0070C0"/>
                </a:solidFill>
              </a:rPr>
              <a:t>Rotary Opens Opportunities</a:t>
            </a:r>
            <a:endParaRPr lang="en-US" b="1" dirty="0">
              <a:solidFill>
                <a:srgbClr val="0070C0"/>
              </a:solidFill>
            </a:endParaRPr>
          </a:p>
        </p:txBody>
      </p:sp>
      <p:pic>
        <p:nvPicPr>
          <p:cNvPr id="8" name="Picture 7">
            <a:extLst>
              <a:ext uri="{FF2B5EF4-FFF2-40B4-BE49-F238E27FC236}">
                <a16:creationId xmlns:a16="http://schemas.microsoft.com/office/drawing/2014/main" id="{75E3D660-DE26-4192-9D94-FD3F3C1EFBC3}"/>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22482" y="13704"/>
            <a:ext cx="5147036" cy="1140644"/>
          </a:xfrm>
          <a:prstGeom prst="rect">
            <a:avLst/>
          </a:prstGeom>
          <a:noFill/>
          <a:ln>
            <a:noFill/>
          </a:ln>
        </p:spPr>
      </p:pic>
      <p:pic>
        <p:nvPicPr>
          <p:cNvPr id="9" name="Picture 2">
            <a:extLst>
              <a:ext uri="{FF2B5EF4-FFF2-40B4-BE49-F238E27FC236}">
                <a16:creationId xmlns:a16="http://schemas.microsoft.com/office/drawing/2014/main" id="{FB8DB177-FD8B-4528-B172-75BD060241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635" y="4951255"/>
            <a:ext cx="1558636"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13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08031F6-0169-496B-AADB-7C41D42EC4DA}"/>
              </a:ext>
            </a:extLst>
          </p:cNvPr>
          <p:cNvSpPr>
            <a:spLocks noGrp="1"/>
          </p:cNvSpPr>
          <p:nvPr>
            <p:ph type="title"/>
          </p:nvPr>
        </p:nvSpPr>
        <p:spPr>
          <a:xfrm>
            <a:off x="1450975" y="1"/>
            <a:ext cx="9604375" cy="1247176"/>
          </a:xfrm>
        </p:spPr>
        <p:txBody>
          <a:bodyPr>
            <a:normAutofit fontScale="90000"/>
          </a:bodyPr>
          <a:lstStyle/>
          <a:p>
            <a:pPr algn="ctr"/>
            <a:br>
              <a:rPr lang="en-US" dirty="0"/>
            </a:br>
            <a:br>
              <a:rPr lang="en-US" dirty="0"/>
            </a:br>
            <a:br>
              <a:rPr lang="en-US" dirty="0"/>
            </a:br>
            <a:r>
              <a:rPr lang="en-US" dirty="0">
                <a:solidFill>
                  <a:srgbClr val="0070C0"/>
                </a:solidFill>
              </a:rPr>
              <a:t>Rotary Opens Opportunities</a:t>
            </a:r>
            <a:endParaRPr lang="en-US" b="1" dirty="0">
              <a:solidFill>
                <a:srgbClr val="0070C0"/>
              </a:solidFill>
            </a:endParaRPr>
          </a:p>
        </p:txBody>
      </p:sp>
      <p:sp>
        <p:nvSpPr>
          <p:cNvPr id="3" name="Content Placeholder 2">
            <a:extLst>
              <a:ext uri="{FF2B5EF4-FFF2-40B4-BE49-F238E27FC236}">
                <a16:creationId xmlns:a16="http://schemas.microsoft.com/office/drawing/2014/main" id="{52B1A4A9-7D41-4009-A19A-39666C3DD0C3}"/>
              </a:ext>
            </a:extLst>
          </p:cNvPr>
          <p:cNvSpPr>
            <a:spLocks noGrp="1"/>
          </p:cNvSpPr>
          <p:nvPr>
            <p:ph idx="1"/>
          </p:nvPr>
        </p:nvSpPr>
        <p:spPr/>
        <p:txBody>
          <a:bodyPr>
            <a:normAutofit/>
          </a:bodyPr>
          <a:lstStyle/>
          <a:p>
            <a:pPr marL="0" indent="0">
              <a:buNone/>
            </a:pPr>
            <a:r>
              <a:rPr lang="en-US" sz="2800" b="1" dirty="0"/>
              <a:t>Setting the Stage</a:t>
            </a:r>
          </a:p>
          <a:p>
            <a:r>
              <a:rPr lang="en-US" sz="2800" b="1" dirty="0"/>
              <a:t>	District Governor Remarks</a:t>
            </a:r>
          </a:p>
          <a:p>
            <a:r>
              <a:rPr lang="en-US" sz="2800" b="1" dirty="0"/>
              <a:t>	Membership Chair Remarks</a:t>
            </a:r>
          </a:p>
          <a:p>
            <a:r>
              <a:rPr lang="en-US" sz="2800" b="1" dirty="0"/>
              <a:t>	The Rotary Foundation Chair Remarks</a:t>
            </a:r>
          </a:p>
          <a:p>
            <a:r>
              <a:rPr lang="en-US" sz="2800" b="1" dirty="0"/>
              <a:t>	The Public Image Chair Remarks</a:t>
            </a:r>
          </a:p>
        </p:txBody>
      </p:sp>
      <p:pic>
        <p:nvPicPr>
          <p:cNvPr id="4" name="Picture 3">
            <a:extLst>
              <a:ext uri="{FF2B5EF4-FFF2-40B4-BE49-F238E27FC236}">
                <a16:creationId xmlns:a16="http://schemas.microsoft.com/office/drawing/2014/main" id="{3744A0F6-AAF3-43A0-B0D1-532B175B9210}"/>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795108" y="106533"/>
            <a:ext cx="5147036" cy="1140644"/>
          </a:xfrm>
          <a:prstGeom prst="rect">
            <a:avLst/>
          </a:prstGeom>
          <a:noFill/>
          <a:ln>
            <a:noFill/>
          </a:ln>
        </p:spPr>
      </p:pic>
      <p:pic>
        <p:nvPicPr>
          <p:cNvPr id="6" name="Picture 2">
            <a:extLst>
              <a:ext uri="{FF2B5EF4-FFF2-40B4-BE49-F238E27FC236}">
                <a16:creationId xmlns:a16="http://schemas.microsoft.com/office/drawing/2014/main" id="{2E6D0CB9-6EA9-4B8C-B744-2AFCF844C9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7985" y="4780709"/>
            <a:ext cx="1190625"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24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6138D65-B581-4D9B-9C3A-82C467B3CD74}"/>
              </a:ext>
            </a:extLst>
          </p:cNvPr>
          <p:cNvSpPr>
            <a:spLocks noGrp="1"/>
          </p:cNvSpPr>
          <p:nvPr>
            <p:ph type="title"/>
          </p:nvPr>
        </p:nvSpPr>
        <p:spPr>
          <a:xfrm>
            <a:off x="1450975" y="71438"/>
            <a:ext cx="9604375" cy="1782762"/>
          </a:xfrm>
        </p:spPr>
        <p:txBody>
          <a:bodyPr>
            <a:normAutofit fontScale="90000"/>
          </a:bodyPr>
          <a:lstStyle/>
          <a:p>
            <a:pPr algn="ctr"/>
            <a:br>
              <a:rPr lang="en-US" dirty="0"/>
            </a:br>
            <a:br>
              <a:rPr lang="en-US" dirty="0"/>
            </a:br>
            <a:br>
              <a:rPr lang="en-US" dirty="0"/>
            </a:br>
            <a:r>
              <a:rPr lang="en-US" dirty="0">
                <a:solidFill>
                  <a:srgbClr val="0070C0"/>
                </a:solidFill>
              </a:rPr>
              <a:t>Rotary Opens Opportunities</a:t>
            </a:r>
            <a:endParaRPr lang="en-US" b="1" dirty="0">
              <a:solidFill>
                <a:srgbClr val="0070C0"/>
              </a:solidFill>
            </a:endParaRPr>
          </a:p>
        </p:txBody>
      </p:sp>
      <p:sp>
        <p:nvSpPr>
          <p:cNvPr id="3" name="Content Placeholder 2">
            <a:extLst>
              <a:ext uri="{FF2B5EF4-FFF2-40B4-BE49-F238E27FC236}">
                <a16:creationId xmlns:a16="http://schemas.microsoft.com/office/drawing/2014/main" id="{1C61DA23-D631-4FF5-8FEE-D2F3B0B3D655}"/>
              </a:ext>
            </a:extLst>
          </p:cNvPr>
          <p:cNvSpPr>
            <a:spLocks noGrp="1"/>
          </p:cNvSpPr>
          <p:nvPr>
            <p:ph idx="1"/>
          </p:nvPr>
        </p:nvSpPr>
        <p:spPr/>
        <p:txBody>
          <a:bodyPr/>
          <a:lstStyle/>
          <a:p>
            <a:r>
              <a:rPr lang="en-US" sz="2400" dirty="0"/>
              <a:t>Setting the Stage</a:t>
            </a:r>
          </a:p>
          <a:p>
            <a:endParaRPr lang="en-US" dirty="0"/>
          </a:p>
          <a:p>
            <a:pPr marL="0" indent="0" algn="ctr">
              <a:buNone/>
            </a:pPr>
            <a:r>
              <a:rPr lang="en-US" sz="4800" dirty="0"/>
              <a:t>District Governor</a:t>
            </a:r>
          </a:p>
        </p:txBody>
      </p:sp>
      <p:pic>
        <p:nvPicPr>
          <p:cNvPr id="7" name="Picture 6">
            <a:extLst>
              <a:ext uri="{FF2B5EF4-FFF2-40B4-BE49-F238E27FC236}">
                <a16:creationId xmlns:a16="http://schemas.microsoft.com/office/drawing/2014/main" id="{4D1A5F2E-30CA-454F-A71F-6BA5D01D585A}"/>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22482" y="13704"/>
            <a:ext cx="5147036" cy="1140644"/>
          </a:xfrm>
          <a:prstGeom prst="rect">
            <a:avLst/>
          </a:prstGeom>
          <a:noFill/>
          <a:ln>
            <a:noFill/>
          </a:ln>
        </p:spPr>
      </p:pic>
      <p:pic>
        <p:nvPicPr>
          <p:cNvPr id="8" name="Picture 2">
            <a:extLst>
              <a:ext uri="{FF2B5EF4-FFF2-40B4-BE49-F238E27FC236}">
                <a16:creationId xmlns:a16="http://schemas.microsoft.com/office/drawing/2014/main" id="{7FD666F4-00EF-42B8-812B-E546F7A77E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7985" y="4780709"/>
            <a:ext cx="1190625"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45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6CA7E52-5A82-4609-8A31-C6F622446B6B}"/>
              </a:ext>
            </a:extLst>
          </p:cNvPr>
          <p:cNvSpPr>
            <a:spLocks noGrp="1"/>
          </p:cNvSpPr>
          <p:nvPr>
            <p:ph type="title"/>
          </p:nvPr>
        </p:nvSpPr>
        <p:spPr>
          <a:xfrm>
            <a:off x="1450975" y="0"/>
            <a:ext cx="9604375" cy="1854200"/>
          </a:xfrm>
        </p:spPr>
        <p:txBody>
          <a:bodyPr>
            <a:normAutofit fontScale="90000"/>
          </a:bodyPr>
          <a:lstStyle/>
          <a:p>
            <a:pPr algn="ctr"/>
            <a:br>
              <a:rPr lang="en-US" dirty="0"/>
            </a:br>
            <a:br>
              <a:rPr lang="en-US" dirty="0"/>
            </a:br>
            <a:br>
              <a:rPr lang="en-US" dirty="0"/>
            </a:br>
            <a:r>
              <a:rPr lang="en-US" dirty="0">
                <a:solidFill>
                  <a:srgbClr val="0070C0"/>
                </a:solidFill>
              </a:rPr>
              <a:t>Rotary Opens Opportunities</a:t>
            </a:r>
            <a:endParaRPr lang="en-US" b="1" dirty="0">
              <a:solidFill>
                <a:srgbClr val="0070C0"/>
              </a:solidFill>
            </a:endParaRPr>
          </a:p>
        </p:txBody>
      </p:sp>
      <p:sp>
        <p:nvSpPr>
          <p:cNvPr id="3" name="Content Placeholder 2">
            <a:extLst>
              <a:ext uri="{FF2B5EF4-FFF2-40B4-BE49-F238E27FC236}">
                <a16:creationId xmlns:a16="http://schemas.microsoft.com/office/drawing/2014/main" id="{B440ACF0-29F4-4335-B3BF-74A6FE862C4C}"/>
              </a:ext>
            </a:extLst>
          </p:cNvPr>
          <p:cNvSpPr>
            <a:spLocks noGrp="1"/>
          </p:cNvSpPr>
          <p:nvPr>
            <p:ph idx="1"/>
          </p:nvPr>
        </p:nvSpPr>
        <p:spPr/>
        <p:txBody>
          <a:bodyPr>
            <a:normAutofit/>
          </a:bodyPr>
          <a:lstStyle/>
          <a:p>
            <a:r>
              <a:rPr lang="en-US" sz="2400" dirty="0"/>
              <a:t>Setting the Stage</a:t>
            </a:r>
          </a:p>
          <a:p>
            <a:pPr marL="0" indent="0">
              <a:buNone/>
            </a:pPr>
            <a:endParaRPr lang="en-US" sz="2400" dirty="0"/>
          </a:p>
          <a:p>
            <a:pPr marL="0" indent="0" algn="ctr">
              <a:buNone/>
            </a:pPr>
            <a:r>
              <a:rPr lang="en-US" sz="4800" dirty="0"/>
              <a:t>Membership Chair</a:t>
            </a:r>
          </a:p>
          <a:p>
            <a:pPr marL="0" indent="0">
              <a:buNone/>
            </a:pPr>
            <a:endParaRPr lang="en-US" sz="2400" dirty="0"/>
          </a:p>
        </p:txBody>
      </p:sp>
      <p:pic>
        <p:nvPicPr>
          <p:cNvPr id="5" name="Picture 4">
            <a:extLst>
              <a:ext uri="{FF2B5EF4-FFF2-40B4-BE49-F238E27FC236}">
                <a16:creationId xmlns:a16="http://schemas.microsoft.com/office/drawing/2014/main" id="{E6234354-E508-43D1-87FE-9B8F8484359B}"/>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22482" y="13704"/>
            <a:ext cx="5147036" cy="1140644"/>
          </a:xfrm>
          <a:prstGeom prst="rect">
            <a:avLst/>
          </a:prstGeom>
          <a:noFill/>
          <a:ln>
            <a:noFill/>
          </a:ln>
        </p:spPr>
      </p:pic>
      <p:pic>
        <p:nvPicPr>
          <p:cNvPr id="6" name="Picture 2">
            <a:extLst>
              <a:ext uri="{FF2B5EF4-FFF2-40B4-BE49-F238E27FC236}">
                <a16:creationId xmlns:a16="http://schemas.microsoft.com/office/drawing/2014/main" id="{9F548EDC-42B2-4B0A-B1E2-69838BBE6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7985" y="4780709"/>
            <a:ext cx="1190625"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30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E9C5E31-DDEE-4801-B63C-5CD6969C4905}"/>
              </a:ext>
            </a:extLst>
          </p:cNvPr>
          <p:cNvSpPr>
            <a:spLocks noGrp="1"/>
          </p:cNvSpPr>
          <p:nvPr>
            <p:ph type="title"/>
          </p:nvPr>
        </p:nvSpPr>
        <p:spPr>
          <a:xfrm>
            <a:off x="1293813" y="49213"/>
            <a:ext cx="9604375" cy="1708150"/>
          </a:xfrm>
        </p:spPr>
        <p:txBody>
          <a:bodyPr>
            <a:normAutofit fontScale="90000"/>
          </a:bodyPr>
          <a:lstStyle/>
          <a:p>
            <a:pPr algn="ctr"/>
            <a:br>
              <a:rPr lang="en-US" dirty="0"/>
            </a:br>
            <a:br>
              <a:rPr lang="en-US" dirty="0"/>
            </a:br>
            <a:br>
              <a:rPr lang="en-US" dirty="0"/>
            </a:br>
            <a:r>
              <a:rPr lang="en-US" dirty="0">
                <a:solidFill>
                  <a:srgbClr val="0070C0"/>
                </a:solidFill>
              </a:rPr>
              <a:t>Rotary Opens Opportunities</a:t>
            </a:r>
            <a:endParaRPr lang="en-US" b="1" dirty="0">
              <a:solidFill>
                <a:srgbClr val="0070C0"/>
              </a:solidFill>
            </a:endParaRPr>
          </a:p>
        </p:txBody>
      </p:sp>
      <p:sp>
        <p:nvSpPr>
          <p:cNvPr id="7" name="Content Placeholder 6">
            <a:extLst>
              <a:ext uri="{FF2B5EF4-FFF2-40B4-BE49-F238E27FC236}">
                <a16:creationId xmlns:a16="http://schemas.microsoft.com/office/drawing/2014/main" id="{327755FA-466C-482A-A9C7-2C374AF3ABCB}"/>
              </a:ext>
            </a:extLst>
          </p:cNvPr>
          <p:cNvSpPr>
            <a:spLocks noGrp="1"/>
          </p:cNvSpPr>
          <p:nvPr>
            <p:ph idx="1"/>
          </p:nvPr>
        </p:nvSpPr>
        <p:spPr/>
        <p:txBody>
          <a:bodyPr/>
          <a:lstStyle/>
          <a:p>
            <a:pPr marL="0" indent="0">
              <a:buNone/>
            </a:pPr>
            <a:r>
              <a:rPr lang="en-US" dirty="0"/>
              <a:t>Setting the Stage</a:t>
            </a:r>
          </a:p>
          <a:p>
            <a:pPr marL="0" indent="0">
              <a:buNone/>
            </a:pPr>
            <a:endParaRPr lang="en-US" dirty="0"/>
          </a:p>
          <a:p>
            <a:pPr marL="0" indent="0" algn="ctr">
              <a:buNone/>
            </a:pPr>
            <a:r>
              <a:rPr lang="en-US" sz="4800" dirty="0"/>
              <a:t>The Rotary Foundation Chair</a:t>
            </a:r>
          </a:p>
        </p:txBody>
      </p:sp>
      <p:pic>
        <p:nvPicPr>
          <p:cNvPr id="5" name="Picture 4">
            <a:extLst>
              <a:ext uri="{FF2B5EF4-FFF2-40B4-BE49-F238E27FC236}">
                <a16:creationId xmlns:a16="http://schemas.microsoft.com/office/drawing/2014/main" id="{5B168E61-269E-429F-904E-2F3948787D89}"/>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522482" y="13704"/>
            <a:ext cx="5147036" cy="1140644"/>
          </a:xfrm>
          <a:prstGeom prst="rect">
            <a:avLst/>
          </a:prstGeom>
          <a:noFill/>
          <a:ln>
            <a:noFill/>
          </a:ln>
        </p:spPr>
      </p:pic>
      <p:pic>
        <p:nvPicPr>
          <p:cNvPr id="8" name="Picture 2">
            <a:extLst>
              <a:ext uri="{FF2B5EF4-FFF2-40B4-BE49-F238E27FC236}">
                <a16:creationId xmlns:a16="http://schemas.microsoft.com/office/drawing/2014/main" id="{2C751BE3-6253-40FF-A308-024CA92FE4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7985" y="4780709"/>
            <a:ext cx="1190625"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2982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8"/>
</p:tagLst>
</file>

<file path=ppt/tags/tag2.xml><?xml version="1.0" encoding="utf-8"?>
<p:tagLst xmlns:a="http://schemas.openxmlformats.org/drawingml/2006/main" xmlns:r="http://schemas.openxmlformats.org/officeDocument/2006/relationships" xmlns:p="http://schemas.openxmlformats.org/presentationml/2006/main">
  <p:tag name="TIMING" val="|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3933</TotalTime>
  <Words>601</Words>
  <Application>Microsoft Office PowerPoint</Application>
  <PresentationFormat>Widescreen</PresentationFormat>
  <Paragraphs>110</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Calibri Light</vt:lpstr>
      <vt:lpstr>Georgia</vt:lpstr>
      <vt:lpstr>Office Theme</vt:lpstr>
      <vt:lpstr>                       Rotary Opens Opportunities</vt:lpstr>
      <vt:lpstr>   Rotary Opens Opportunities</vt:lpstr>
      <vt:lpstr> ONE ROTARY STRENGTH IN ONE AREA SUPPORTS THE OTHERS</vt:lpstr>
      <vt:lpstr>Rotary’s Strategic Priorities support Membership, Public Image, &amp; The Rotary Foundation</vt:lpstr>
      <vt:lpstr>   </vt:lpstr>
      <vt:lpstr>   Rotary Opens Opportunities</vt:lpstr>
      <vt:lpstr>   Rotary Opens Opportunities</vt:lpstr>
      <vt:lpstr>   Rotary Opens Opportunities</vt:lpstr>
      <vt:lpstr>   Rotary Opens Opportunities</vt:lpstr>
      <vt:lpstr>   Rotary Opens Opportunities</vt:lpstr>
      <vt:lpstr>   Rotary Opens Opportunities</vt:lpstr>
      <vt:lpstr>   Rotary Opens Opportunities</vt:lpstr>
      <vt:lpstr> </vt:lpstr>
      <vt:lpstr>     Rotary Opens Opportunities</vt:lpstr>
      <vt:lpstr>     Rotary Opens Opportunities</vt:lpstr>
      <vt:lpstr>     Rotary Opens Opportunities</vt:lpstr>
      <vt:lpstr>     Rotary Opens Opportunities</vt:lpstr>
      <vt:lpstr>    Rotary Opens Opportunities</vt:lpstr>
      <vt:lpstr> Rotary Opens Opportunities</vt:lpstr>
      <vt:lpstr> Rotary Opens Opportunities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Tamara Koop</dc:creator>
  <cp:lastModifiedBy>Newell Krogmann</cp:lastModifiedBy>
  <cp:revision>61</cp:revision>
  <dcterms:created xsi:type="dcterms:W3CDTF">2020-06-13T02:50:04Z</dcterms:created>
  <dcterms:modified xsi:type="dcterms:W3CDTF">2020-07-22T20:51:33Z</dcterms:modified>
</cp:coreProperties>
</file>