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  <p:sldMasterId id="2147483741" r:id="rId2"/>
  </p:sldMasterIdLst>
  <p:notesMasterIdLst>
    <p:notesMasterId r:id="rId21"/>
  </p:notesMasterIdLst>
  <p:sldIdLst>
    <p:sldId id="256" r:id="rId3"/>
    <p:sldId id="257" r:id="rId4"/>
    <p:sldId id="276" r:id="rId5"/>
    <p:sldId id="262" r:id="rId6"/>
    <p:sldId id="397" r:id="rId7"/>
    <p:sldId id="436" r:id="rId8"/>
    <p:sldId id="394" r:id="rId9"/>
    <p:sldId id="299" r:id="rId10"/>
    <p:sldId id="267" r:id="rId11"/>
    <p:sldId id="266" r:id="rId12"/>
    <p:sldId id="260" r:id="rId13"/>
    <p:sldId id="268" r:id="rId14"/>
    <p:sldId id="277" r:id="rId15"/>
    <p:sldId id="269" r:id="rId16"/>
    <p:sldId id="270" r:id="rId17"/>
    <p:sldId id="300" r:id="rId18"/>
    <p:sldId id="279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B27DE7-F19B-4AEF-ABE0-BDEEFAEC573E}" v="118" dt="2021-06-10T19:58:00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9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BEEFF-E7CC-4927-99D5-AB4B100984E1}" type="doc">
      <dgm:prSet loTypeId="urn:microsoft.com/office/officeart/2005/8/layout/cycle7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D349EE0-2111-4449-85C2-0C406B5B746B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rPr>
            <a:t>Membership</a:t>
          </a:r>
        </a:p>
      </dgm:t>
    </dgm:pt>
    <dgm:pt modelId="{008F263C-6709-4B61-9CEF-4D56951AD9D7}" type="parTrans" cxnId="{E47C9000-A1DF-4A6A-9450-2AD1AB86C605}">
      <dgm:prSet/>
      <dgm:spPr/>
      <dgm:t>
        <a:bodyPr/>
        <a:lstStyle/>
        <a:p>
          <a:endParaRPr lang="en-US"/>
        </a:p>
      </dgm:t>
    </dgm:pt>
    <dgm:pt modelId="{B7C686AC-F857-4D5E-AE6D-568B4E78D87A}" type="sibTrans" cxnId="{E47C9000-A1DF-4A6A-9450-2AD1AB86C605}">
      <dgm:prSet/>
      <dgm:spPr>
        <a:solidFill>
          <a:schemeClr val="tx1"/>
        </a:solidFill>
      </dgm:spPr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6CC0B561-6216-47EF-84B8-69B072979A27}">
      <dgm:prSet phldrT="[Text]" custT="1"/>
      <dgm:spPr>
        <a:solidFill>
          <a:srgbClr val="FFC000"/>
        </a:solidFill>
      </dgm:spPr>
      <dgm:t>
        <a:bodyPr/>
        <a:lstStyle/>
        <a:p>
          <a:r>
            <a:rPr lang="en-US" sz="2000" b="1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rPr>
            <a:t>Public Image &amp; Awareness</a:t>
          </a:r>
        </a:p>
      </dgm:t>
    </dgm:pt>
    <dgm:pt modelId="{E3092C56-85AB-44F6-8F4F-BC3D4267D321}" type="parTrans" cxnId="{5DB16093-6537-415F-939A-191526670239}">
      <dgm:prSet/>
      <dgm:spPr/>
      <dgm:t>
        <a:bodyPr/>
        <a:lstStyle/>
        <a:p>
          <a:endParaRPr lang="en-US"/>
        </a:p>
      </dgm:t>
    </dgm:pt>
    <dgm:pt modelId="{97E9D299-A2E7-4158-A012-442549FB4EEA}" type="sibTrans" cxnId="{5DB16093-6537-415F-939A-191526670239}">
      <dgm:prSet/>
      <dgm:spPr>
        <a:solidFill>
          <a:schemeClr val="tx1"/>
        </a:solidFill>
      </dgm:spPr>
      <dgm:t>
        <a:bodyPr/>
        <a:lstStyle/>
        <a:p>
          <a:endParaRPr lang="en-US" dirty="0">
            <a:solidFill>
              <a:schemeClr val="tx1"/>
            </a:solidFill>
          </a:endParaRPr>
        </a:p>
      </dgm:t>
    </dgm:pt>
    <dgm:pt modelId="{0D427299-C988-4BC5-8B81-7D8ECF0D7F3B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rPr>
            <a:t>The Rotary Foundation</a:t>
          </a:r>
        </a:p>
      </dgm:t>
    </dgm:pt>
    <dgm:pt modelId="{DB49A7CA-8E9A-402A-B2DA-E9A3ADF70D5B}" type="parTrans" cxnId="{B603AEFB-F24F-44BC-BC60-EB31D65F0044}">
      <dgm:prSet/>
      <dgm:spPr/>
      <dgm:t>
        <a:bodyPr/>
        <a:lstStyle/>
        <a:p>
          <a:endParaRPr lang="en-US"/>
        </a:p>
      </dgm:t>
    </dgm:pt>
    <dgm:pt modelId="{6A582C5A-D010-4524-84AC-297DB7A3B8F8}" type="sibTrans" cxnId="{B603AEFB-F24F-44BC-BC60-EB31D65F0044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947C816A-173A-4131-A4A2-D64349449EE3}" type="pres">
      <dgm:prSet presAssocID="{BEBBEEFF-E7CC-4927-99D5-AB4B100984E1}" presName="Name0" presStyleCnt="0">
        <dgm:presLayoutVars>
          <dgm:dir/>
          <dgm:resizeHandles val="exact"/>
        </dgm:presLayoutVars>
      </dgm:prSet>
      <dgm:spPr/>
    </dgm:pt>
    <dgm:pt modelId="{3F205364-EEA2-4D4E-A2F4-27E3A67F6592}" type="pres">
      <dgm:prSet presAssocID="{BD349EE0-2111-4449-85C2-0C406B5B746B}" presName="node" presStyleLbl="node1" presStyleIdx="0" presStyleCnt="3" custScaleX="102592" custScaleY="127263" custRadScaleRad="87607" custRadScaleInc="-5376">
        <dgm:presLayoutVars>
          <dgm:bulletEnabled val="1"/>
        </dgm:presLayoutVars>
      </dgm:prSet>
      <dgm:spPr/>
    </dgm:pt>
    <dgm:pt modelId="{8713D9B6-CA09-4E13-84A7-9BF886F3D7F7}" type="pres">
      <dgm:prSet presAssocID="{B7C686AC-F857-4D5E-AE6D-568B4E78D87A}" presName="sibTrans" presStyleLbl="sibTrans2D1" presStyleIdx="0" presStyleCnt="3"/>
      <dgm:spPr/>
    </dgm:pt>
    <dgm:pt modelId="{66111576-D2BD-4162-9E42-0A7ADE860A24}" type="pres">
      <dgm:prSet presAssocID="{B7C686AC-F857-4D5E-AE6D-568B4E78D87A}" presName="connectorText" presStyleLbl="sibTrans2D1" presStyleIdx="0" presStyleCnt="3"/>
      <dgm:spPr/>
    </dgm:pt>
    <dgm:pt modelId="{87D1C560-40A6-40E3-82D8-B8B95706E6C0}" type="pres">
      <dgm:prSet presAssocID="{6CC0B561-6216-47EF-84B8-69B072979A27}" presName="node" presStyleLbl="node1" presStyleIdx="1" presStyleCnt="3" custScaleX="105842" custScaleY="118660" custRadScaleRad="96281" custRadScaleInc="204527">
        <dgm:presLayoutVars>
          <dgm:bulletEnabled val="1"/>
        </dgm:presLayoutVars>
      </dgm:prSet>
      <dgm:spPr/>
    </dgm:pt>
    <dgm:pt modelId="{AC18901C-C686-4C3A-9814-5213E424D301}" type="pres">
      <dgm:prSet presAssocID="{97E9D299-A2E7-4158-A012-442549FB4EEA}" presName="sibTrans" presStyleLbl="sibTrans2D1" presStyleIdx="1" presStyleCnt="3"/>
      <dgm:spPr/>
    </dgm:pt>
    <dgm:pt modelId="{6EFC89C5-BEB8-4924-B301-692756A319D8}" type="pres">
      <dgm:prSet presAssocID="{97E9D299-A2E7-4158-A012-442549FB4EEA}" presName="connectorText" presStyleLbl="sibTrans2D1" presStyleIdx="1" presStyleCnt="3"/>
      <dgm:spPr/>
    </dgm:pt>
    <dgm:pt modelId="{19696132-2E1C-46E7-A743-1C5F8C1B82EB}" type="pres">
      <dgm:prSet presAssocID="{0D427299-C988-4BC5-8B81-7D8ECF0D7F3B}" presName="node" presStyleLbl="node1" presStyleIdx="2" presStyleCnt="3" custScaleX="104025" custScaleY="115027" custRadScaleRad="102299" custRadScaleInc="-207403">
        <dgm:presLayoutVars>
          <dgm:bulletEnabled val="1"/>
        </dgm:presLayoutVars>
      </dgm:prSet>
      <dgm:spPr/>
    </dgm:pt>
    <dgm:pt modelId="{41F3D156-7D5E-4AE2-94F0-52C32896236A}" type="pres">
      <dgm:prSet presAssocID="{6A582C5A-D010-4524-84AC-297DB7A3B8F8}" presName="sibTrans" presStyleLbl="sibTrans2D1" presStyleIdx="2" presStyleCnt="3" custLinFactNeighborX="-9659" custLinFactNeighborY="2514"/>
      <dgm:spPr/>
    </dgm:pt>
    <dgm:pt modelId="{33DBD69D-560B-44A2-9AC1-0432D870B3D1}" type="pres">
      <dgm:prSet presAssocID="{6A582C5A-D010-4524-84AC-297DB7A3B8F8}" presName="connectorText" presStyleLbl="sibTrans2D1" presStyleIdx="2" presStyleCnt="3"/>
      <dgm:spPr/>
    </dgm:pt>
  </dgm:ptLst>
  <dgm:cxnLst>
    <dgm:cxn modelId="{E47C9000-A1DF-4A6A-9450-2AD1AB86C605}" srcId="{BEBBEEFF-E7CC-4927-99D5-AB4B100984E1}" destId="{BD349EE0-2111-4449-85C2-0C406B5B746B}" srcOrd="0" destOrd="0" parTransId="{008F263C-6709-4B61-9CEF-4D56951AD9D7}" sibTransId="{B7C686AC-F857-4D5E-AE6D-568B4E78D87A}"/>
    <dgm:cxn modelId="{8A309D01-3DB1-4544-B19D-2ACE5DEA7E11}" type="presOf" srcId="{BD349EE0-2111-4449-85C2-0C406B5B746B}" destId="{3F205364-EEA2-4D4E-A2F4-27E3A67F6592}" srcOrd="0" destOrd="0" presId="urn:microsoft.com/office/officeart/2005/8/layout/cycle7"/>
    <dgm:cxn modelId="{7A363204-DEE1-4C80-93F1-339F9BD4E6EB}" type="presOf" srcId="{6A582C5A-D010-4524-84AC-297DB7A3B8F8}" destId="{41F3D156-7D5E-4AE2-94F0-52C32896236A}" srcOrd="0" destOrd="0" presId="urn:microsoft.com/office/officeart/2005/8/layout/cycle7"/>
    <dgm:cxn modelId="{57BCFF3A-FC02-4B5D-BF7A-88AA02ED8E2B}" type="presOf" srcId="{97E9D299-A2E7-4158-A012-442549FB4EEA}" destId="{6EFC89C5-BEB8-4924-B301-692756A319D8}" srcOrd="1" destOrd="0" presId="urn:microsoft.com/office/officeart/2005/8/layout/cycle7"/>
    <dgm:cxn modelId="{6D91F945-5012-4BCD-832D-0893CE877AD6}" type="presOf" srcId="{B7C686AC-F857-4D5E-AE6D-568B4E78D87A}" destId="{66111576-D2BD-4162-9E42-0A7ADE860A24}" srcOrd="1" destOrd="0" presId="urn:microsoft.com/office/officeart/2005/8/layout/cycle7"/>
    <dgm:cxn modelId="{332B3F59-2CDE-47B6-BA99-64ACA0AEFDFC}" type="presOf" srcId="{6CC0B561-6216-47EF-84B8-69B072979A27}" destId="{87D1C560-40A6-40E3-82D8-B8B95706E6C0}" srcOrd="0" destOrd="0" presId="urn:microsoft.com/office/officeart/2005/8/layout/cycle7"/>
    <dgm:cxn modelId="{5DB16093-6537-415F-939A-191526670239}" srcId="{BEBBEEFF-E7CC-4927-99D5-AB4B100984E1}" destId="{6CC0B561-6216-47EF-84B8-69B072979A27}" srcOrd="1" destOrd="0" parTransId="{E3092C56-85AB-44F6-8F4F-BC3D4267D321}" sibTransId="{97E9D299-A2E7-4158-A012-442549FB4EEA}"/>
    <dgm:cxn modelId="{AF5398A2-F92C-42EA-B4AC-9167EC5A7ABF}" type="presOf" srcId="{97E9D299-A2E7-4158-A012-442549FB4EEA}" destId="{AC18901C-C686-4C3A-9814-5213E424D301}" srcOrd="0" destOrd="0" presId="urn:microsoft.com/office/officeart/2005/8/layout/cycle7"/>
    <dgm:cxn modelId="{F4AC5AC0-BA0C-4BD0-BD80-59929E40F216}" type="presOf" srcId="{6A582C5A-D010-4524-84AC-297DB7A3B8F8}" destId="{33DBD69D-560B-44A2-9AC1-0432D870B3D1}" srcOrd="1" destOrd="0" presId="urn:microsoft.com/office/officeart/2005/8/layout/cycle7"/>
    <dgm:cxn modelId="{91976CD5-68FF-4038-B7C3-E998367F0251}" type="presOf" srcId="{B7C686AC-F857-4D5E-AE6D-568B4E78D87A}" destId="{8713D9B6-CA09-4E13-84A7-9BF886F3D7F7}" srcOrd="0" destOrd="0" presId="urn:microsoft.com/office/officeart/2005/8/layout/cycle7"/>
    <dgm:cxn modelId="{4F5BFFE2-C204-4C44-A620-C0E360265302}" type="presOf" srcId="{BEBBEEFF-E7CC-4927-99D5-AB4B100984E1}" destId="{947C816A-173A-4131-A4A2-D64349449EE3}" srcOrd="0" destOrd="0" presId="urn:microsoft.com/office/officeart/2005/8/layout/cycle7"/>
    <dgm:cxn modelId="{0B2F8BEA-CD8B-45CC-A854-6F622C46A081}" type="presOf" srcId="{0D427299-C988-4BC5-8B81-7D8ECF0D7F3B}" destId="{19696132-2E1C-46E7-A743-1C5F8C1B82EB}" srcOrd="0" destOrd="0" presId="urn:microsoft.com/office/officeart/2005/8/layout/cycle7"/>
    <dgm:cxn modelId="{B603AEFB-F24F-44BC-BC60-EB31D65F0044}" srcId="{BEBBEEFF-E7CC-4927-99D5-AB4B100984E1}" destId="{0D427299-C988-4BC5-8B81-7D8ECF0D7F3B}" srcOrd="2" destOrd="0" parTransId="{DB49A7CA-8E9A-402A-B2DA-E9A3ADF70D5B}" sibTransId="{6A582C5A-D010-4524-84AC-297DB7A3B8F8}"/>
    <dgm:cxn modelId="{F44F09AC-404C-41CC-9886-4622F7D16C95}" type="presParOf" srcId="{947C816A-173A-4131-A4A2-D64349449EE3}" destId="{3F205364-EEA2-4D4E-A2F4-27E3A67F6592}" srcOrd="0" destOrd="0" presId="urn:microsoft.com/office/officeart/2005/8/layout/cycle7"/>
    <dgm:cxn modelId="{380CCB39-9F56-4E46-89CC-4B904A67A978}" type="presParOf" srcId="{947C816A-173A-4131-A4A2-D64349449EE3}" destId="{8713D9B6-CA09-4E13-84A7-9BF886F3D7F7}" srcOrd="1" destOrd="0" presId="urn:microsoft.com/office/officeart/2005/8/layout/cycle7"/>
    <dgm:cxn modelId="{B2D9E32B-9CEE-4C94-A261-1AA18354960D}" type="presParOf" srcId="{8713D9B6-CA09-4E13-84A7-9BF886F3D7F7}" destId="{66111576-D2BD-4162-9E42-0A7ADE860A24}" srcOrd="0" destOrd="0" presId="urn:microsoft.com/office/officeart/2005/8/layout/cycle7"/>
    <dgm:cxn modelId="{0B769FE7-73DE-485C-9159-A31AE0A11DB0}" type="presParOf" srcId="{947C816A-173A-4131-A4A2-D64349449EE3}" destId="{87D1C560-40A6-40E3-82D8-B8B95706E6C0}" srcOrd="2" destOrd="0" presId="urn:microsoft.com/office/officeart/2005/8/layout/cycle7"/>
    <dgm:cxn modelId="{1EAE72CF-41D7-4AB2-BD7F-A27E9CD83C15}" type="presParOf" srcId="{947C816A-173A-4131-A4A2-D64349449EE3}" destId="{AC18901C-C686-4C3A-9814-5213E424D301}" srcOrd="3" destOrd="0" presId="urn:microsoft.com/office/officeart/2005/8/layout/cycle7"/>
    <dgm:cxn modelId="{51838D82-77F5-4A22-8378-987FCBA75506}" type="presParOf" srcId="{AC18901C-C686-4C3A-9814-5213E424D301}" destId="{6EFC89C5-BEB8-4924-B301-692756A319D8}" srcOrd="0" destOrd="0" presId="urn:microsoft.com/office/officeart/2005/8/layout/cycle7"/>
    <dgm:cxn modelId="{444E9A64-F574-477D-8F5C-7DC1C5D32333}" type="presParOf" srcId="{947C816A-173A-4131-A4A2-D64349449EE3}" destId="{19696132-2E1C-46E7-A743-1C5F8C1B82EB}" srcOrd="4" destOrd="0" presId="urn:microsoft.com/office/officeart/2005/8/layout/cycle7"/>
    <dgm:cxn modelId="{97A5A68A-B4C4-44AC-80D7-9EC108F204D9}" type="presParOf" srcId="{947C816A-173A-4131-A4A2-D64349449EE3}" destId="{41F3D156-7D5E-4AE2-94F0-52C32896236A}" srcOrd="5" destOrd="0" presId="urn:microsoft.com/office/officeart/2005/8/layout/cycle7"/>
    <dgm:cxn modelId="{EB475307-0162-41CF-8226-732F6893B097}" type="presParOf" srcId="{41F3D156-7D5E-4AE2-94F0-52C32896236A}" destId="{33DBD69D-560B-44A2-9AC1-0432D870B3D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B87041-2B5A-474E-BA1B-DAE9A2D8829C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8D39BBA-2A99-4CC4-A132-7EE1A15594C6}">
      <dgm:prSet phldrT="[Text]"/>
      <dgm:spPr/>
      <dgm:t>
        <a:bodyPr/>
        <a:lstStyle/>
        <a:p>
          <a:r>
            <a:rPr lang="en-US" b="1" dirty="0">
              <a:latin typeface="+mj-lt"/>
            </a:rPr>
            <a:t>Increased Membership</a:t>
          </a:r>
        </a:p>
      </dgm:t>
    </dgm:pt>
    <dgm:pt modelId="{E7C64DBC-92EB-4162-AE0E-62BF76360AD4}" type="parTrans" cxnId="{DB9E5284-3DB7-4462-86B4-10ACCB9B862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F507E8D-E2A4-4E0A-9571-A0FFF4C3E847}" type="sibTrans" cxnId="{DB9E5284-3DB7-4462-86B4-10ACCB9B862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4918993-AF17-48A1-9F96-E4AE2713983A}">
      <dgm:prSet phldrT="[Text]"/>
      <dgm:spPr/>
      <dgm:t>
        <a:bodyPr/>
        <a:lstStyle/>
        <a:p>
          <a:r>
            <a:rPr lang="en-US" b="1" dirty="0">
              <a:latin typeface="+mj-lt"/>
            </a:rPr>
            <a:t>More Donors</a:t>
          </a:r>
        </a:p>
      </dgm:t>
    </dgm:pt>
    <dgm:pt modelId="{A45C1A79-6D1C-4C82-B09D-FFA2142DF50F}" type="parTrans" cxnId="{478D9ACF-64F9-40FF-96A0-A5C948B19D2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0B3DDED-0B2E-42CF-8F55-01890DD0AA6D}" type="sibTrans" cxnId="{478D9ACF-64F9-40FF-96A0-A5C948B19D2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4F79A93-67E5-4884-ABDF-825A07E528D0}">
      <dgm:prSet phldrT="[Text]"/>
      <dgm:spPr/>
      <dgm:t>
        <a:bodyPr/>
        <a:lstStyle/>
        <a:p>
          <a:r>
            <a:rPr lang="en-US" b="1" dirty="0">
              <a:latin typeface="+mj-lt"/>
            </a:rPr>
            <a:t>Great Projects</a:t>
          </a:r>
        </a:p>
      </dgm:t>
    </dgm:pt>
    <dgm:pt modelId="{03FEFEAE-DC2F-4CB4-A529-DF27DD16BC9C}" type="parTrans" cxnId="{9A267F3D-7899-463A-A9FE-9F3736DF0D6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8B63849-0FA0-4E91-A8D3-A285EF3F464C}" type="sibTrans" cxnId="{9A267F3D-7899-463A-A9FE-9F3736DF0D6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3E9E452E-4E5E-4D44-B828-1D79F703053C}">
      <dgm:prSet phldrT="[Text]"/>
      <dgm:spPr/>
      <dgm:t>
        <a:bodyPr/>
        <a:lstStyle/>
        <a:p>
          <a:r>
            <a:rPr lang="en-US" b="1" dirty="0">
              <a:latin typeface="+mj-lt"/>
            </a:rPr>
            <a:t>Positive Public Image</a:t>
          </a:r>
        </a:p>
      </dgm:t>
    </dgm:pt>
    <dgm:pt modelId="{E0F01467-66F2-4911-A73C-77989B0F1A61}" type="parTrans" cxnId="{12E9F752-ADBB-47A9-B8CA-8244A3247B4A}">
      <dgm:prSet/>
      <dgm:spPr/>
      <dgm:t>
        <a:bodyPr/>
        <a:lstStyle/>
        <a:p>
          <a:endParaRPr lang="en-US"/>
        </a:p>
      </dgm:t>
    </dgm:pt>
    <dgm:pt modelId="{67E30BD2-30A4-4144-A8FE-E6ED30D9CA7E}" type="sibTrans" cxnId="{12E9F752-ADBB-47A9-B8CA-8244A3247B4A}">
      <dgm:prSet/>
      <dgm:spPr>
        <a:solidFill>
          <a:srgbClr val="002060"/>
        </a:solidFill>
      </dgm:spPr>
      <dgm:t>
        <a:bodyPr/>
        <a:lstStyle/>
        <a:p>
          <a:endParaRPr lang="en-US"/>
        </a:p>
      </dgm:t>
    </dgm:pt>
    <dgm:pt modelId="{E39D495D-3250-4A06-B51F-9CAFCB21EF45}">
      <dgm:prSet phldrT="[Text]"/>
      <dgm:spPr/>
      <dgm:t>
        <a:bodyPr/>
        <a:lstStyle/>
        <a:p>
          <a:r>
            <a:rPr lang="en-US" b="1" dirty="0">
              <a:latin typeface="+mj-lt"/>
            </a:rPr>
            <a:t>Strong Clubs</a:t>
          </a:r>
        </a:p>
      </dgm:t>
    </dgm:pt>
    <dgm:pt modelId="{9D50BA38-4E1A-4FFE-9B46-D73C302969E1}" type="parTrans" cxnId="{B4818C0A-54D6-4A97-9262-0BABFADF8B14}">
      <dgm:prSet/>
      <dgm:spPr/>
      <dgm:t>
        <a:bodyPr/>
        <a:lstStyle/>
        <a:p>
          <a:endParaRPr lang="en-US"/>
        </a:p>
      </dgm:t>
    </dgm:pt>
    <dgm:pt modelId="{831335DF-B907-45C7-8A70-C6DDACD8D6D7}" type="sibTrans" cxnId="{B4818C0A-54D6-4A97-9262-0BABFADF8B14}">
      <dgm:prSet/>
      <dgm:spPr/>
      <dgm:t>
        <a:bodyPr/>
        <a:lstStyle/>
        <a:p>
          <a:endParaRPr lang="en-US"/>
        </a:p>
      </dgm:t>
    </dgm:pt>
    <dgm:pt modelId="{F7E7E57E-F877-4B84-A06A-151A6B60E7EE}" type="pres">
      <dgm:prSet presAssocID="{BEB87041-2B5A-474E-BA1B-DAE9A2D8829C}" presName="cycle" presStyleCnt="0">
        <dgm:presLayoutVars>
          <dgm:dir/>
          <dgm:resizeHandles val="exact"/>
        </dgm:presLayoutVars>
      </dgm:prSet>
      <dgm:spPr/>
    </dgm:pt>
    <dgm:pt modelId="{4E9016F1-8B84-4B72-AEC9-145E79DD7517}" type="pres">
      <dgm:prSet presAssocID="{08D39BBA-2A99-4CC4-A132-7EE1A15594C6}" presName="dummy" presStyleCnt="0"/>
      <dgm:spPr/>
    </dgm:pt>
    <dgm:pt modelId="{926F2845-C7D4-4313-836A-40795431DB97}" type="pres">
      <dgm:prSet presAssocID="{08D39BBA-2A99-4CC4-A132-7EE1A15594C6}" presName="node" presStyleLbl="revTx" presStyleIdx="0" presStyleCnt="5" custRadScaleRad="100667">
        <dgm:presLayoutVars>
          <dgm:bulletEnabled val="1"/>
        </dgm:presLayoutVars>
      </dgm:prSet>
      <dgm:spPr/>
    </dgm:pt>
    <dgm:pt modelId="{629D6015-52CF-4AD2-9A16-C7C6F0A81F78}" type="pres">
      <dgm:prSet presAssocID="{CF507E8D-E2A4-4E0A-9571-A0FFF4C3E847}" presName="sibTrans" presStyleLbl="node1" presStyleIdx="0" presStyleCnt="5"/>
      <dgm:spPr/>
    </dgm:pt>
    <dgm:pt modelId="{D95E9C6E-A87D-41E1-8497-477D261AB354}" type="pres">
      <dgm:prSet presAssocID="{54918993-AF17-48A1-9F96-E4AE2713983A}" presName="dummy" presStyleCnt="0"/>
      <dgm:spPr/>
    </dgm:pt>
    <dgm:pt modelId="{F1D12881-E9DC-4280-BBD1-F847F16A3496}" type="pres">
      <dgm:prSet presAssocID="{54918993-AF17-48A1-9F96-E4AE2713983A}" presName="node" presStyleLbl="revTx" presStyleIdx="1" presStyleCnt="5" custRadScaleRad="101826" custRadScaleInc="-12222">
        <dgm:presLayoutVars>
          <dgm:bulletEnabled val="1"/>
        </dgm:presLayoutVars>
      </dgm:prSet>
      <dgm:spPr/>
    </dgm:pt>
    <dgm:pt modelId="{2D39139F-0832-4466-84FF-26AF803922D1}" type="pres">
      <dgm:prSet presAssocID="{00B3DDED-0B2E-42CF-8F55-01890DD0AA6D}" presName="sibTrans" presStyleLbl="node1" presStyleIdx="1" presStyleCnt="5"/>
      <dgm:spPr/>
    </dgm:pt>
    <dgm:pt modelId="{941E31CD-82E8-4A36-90FC-5AF241309380}" type="pres">
      <dgm:prSet presAssocID="{14F79A93-67E5-4884-ABDF-825A07E528D0}" presName="dummy" presStyleCnt="0"/>
      <dgm:spPr/>
    </dgm:pt>
    <dgm:pt modelId="{85AE6B9C-E17B-4A0D-9A73-3A16AEBBBE95}" type="pres">
      <dgm:prSet presAssocID="{14F79A93-67E5-4884-ABDF-825A07E528D0}" presName="node" presStyleLbl="revTx" presStyleIdx="2" presStyleCnt="5" custRadScaleRad="86978" custRadScaleInc="-10609">
        <dgm:presLayoutVars>
          <dgm:bulletEnabled val="1"/>
        </dgm:presLayoutVars>
      </dgm:prSet>
      <dgm:spPr/>
    </dgm:pt>
    <dgm:pt modelId="{0794D6C4-160D-4300-97C0-CFB5CBA51AB9}" type="pres">
      <dgm:prSet presAssocID="{18B63849-0FA0-4E91-A8D3-A285EF3F464C}" presName="sibTrans" presStyleLbl="node1" presStyleIdx="2" presStyleCnt="5"/>
      <dgm:spPr/>
    </dgm:pt>
    <dgm:pt modelId="{F2AF03EC-744B-4BC6-936B-2AE2EA543DEF}" type="pres">
      <dgm:prSet presAssocID="{E39D495D-3250-4A06-B51F-9CAFCB21EF45}" presName="dummy" presStyleCnt="0"/>
      <dgm:spPr/>
    </dgm:pt>
    <dgm:pt modelId="{9F514D77-6BDD-4041-8C6B-C1DC1F8D3E11}" type="pres">
      <dgm:prSet presAssocID="{E39D495D-3250-4A06-B51F-9CAFCB21EF45}" presName="node" presStyleLbl="revTx" presStyleIdx="3" presStyleCnt="5">
        <dgm:presLayoutVars>
          <dgm:bulletEnabled val="1"/>
        </dgm:presLayoutVars>
      </dgm:prSet>
      <dgm:spPr/>
    </dgm:pt>
    <dgm:pt modelId="{B72AB805-009C-42C6-98B9-E839AF0608F2}" type="pres">
      <dgm:prSet presAssocID="{831335DF-B907-45C7-8A70-C6DDACD8D6D7}" presName="sibTrans" presStyleLbl="node1" presStyleIdx="3" presStyleCnt="5"/>
      <dgm:spPr/>
    </dgm:pt>
    <dgm:pt modelId="{3816F38F-24F0-4E57-BA23-8CDE0C0651DA}" type="pres">
      <dgm:prSet presAssocID="{3E9E452E-4E5E-4D44-B828-1D79F703053C}" presName="dummy" presStyleCnt="0"/>
      <dgm:spPr/>
    </dgm:pt>
    <dgm:pt modelId="{EDBB4291-55FB-4E85-8AD4-1E5AAF94B0C0}" type="pres">
      <dgm:prSet presAssocID="{3E9E452E-4E5E-4D44-B828-1D79F703053C}" presName="node" presStyleLbl="revTx" presStyleIdx="4" presStyleCnt="5" custRadScaleRad="101826" custRadScaleInc="12222">
        <dgm:presLayoutVars>
          <dgm:bulletEnabled val="1"/>
        </dgm:presLayoutVars>
      </dgm:prSet>
      <dgm:spPr/>
    </dgm:pt>
    <dgm:pt modelId="{A67ACB3F-90C8-4C07-A7F0-E1121F4BF181}" type="pres">
      <dgm:prSet presAssocID="{67E30BD2-30A4-4144-A8FE-E6ED30D9CA7E}" presName="sibTrans" presStyleLbl="node1" presStyleIdx="4" presStyleCnt="5"/>
      <dgm:spPr/>
    </dgm:pt>
  </dgm:ptLst>
  <dgm:cxnLst>
    <dgm:cxn modelId="{B4818C0A-54D6-4A97-9262-0BABFADF8B14}" srcId="{BEB87041-2B5A-474E-BA1B-DAE9A2D8829C}" destId="{E39D495D-3250-4A06-B51F-9CAFCB21EF45}" srcOrd="3" destOrd="0" parTransId="{9D50BA38-4E1A-4FFE-9B46-D73C302969E1}" sibTransId="{831335DF-B907-45C7-8A70-C6DDACD8D6D7}"/>
    <dgm:cxn modelId="{149DD31B-9919-4CEC-BCD2-EBD4C986E497}" type="presOf" srcId="{E39D495D-3250-4A06-B51F-9CAFCB21EF45}" destId="{9F514D77-6BDD-4041-8C6B-C1DC1F8D3E11}" srcOrd="0" destOrd="0" presId="urn:microsoft.com/office/officeart/2005/8/layout/cycle1"/>
    <dgm:cxn modelId="{C1F62C1E-4EC4-462A-ADA3-2BD683A1198A}" type="presOf" srcId="{18B63849-0FA0-4E91-A8D3-A285EF3F464C}" destId="{0794D6C4-160D-4300-97C0-CFB5CBA51AB9}" srcOrd="0" destOrd="0" presId="urn:microsoft.com/office/officeart/2005/8/layout/cycle1"/>
    <dgm:cxn modelId="{9A267F3D-7899-463A-A9FE-9F3736DF0D64}" srcId="{BEB87041-2B5A-474E-BA1B-DAE9A2D8829C}" destId="{14F79A93-67E5-4884-ABDF-825A07E528D0}" srcOrd="2" destOrd="0" parTransId="{03FEFEAE-DC2F-4CB4-A529-DF27DD16BC9C}" sibTransId="{18B63849-0FA0-4E91-A8D3-A285EF3F464C}"/>
    <dgm:cxn modelId="{92FD7244-21EA-4044-9F9A-30875283D972}" type="presOf" srcId="{00B3DDED-0B2E-42CF-8F55-01890DD0AA6D}" destId="{2D39139F-0832-4466-84FF-26AF803922D1}" srcOrd="0" destOrd="0" presId="urn:microsoft.com/office/officeart/2005/8/layout/cycle1"/>
    <dgm:cxn modelId="{4C159066-FAAC-46EA-AC1D-8511B35B52A4}" type="presOf" srcId="{CF507E8D-E2A4-4E0A-9571-A0FFF4C3E847}" destId="{629D6015-52CF-4AD2-9A16-C7C6F0A81F78}" srcOrd="0" destOrd="0" presId="urn:microsoft.com/office/officeart/2005/8/layout/cycle1"/>
    <dgm:cxn modelId="{CF657F6C-AA35-46DB-B0A7-4730C2339FCB}" type="presOf" srcId="{3E9E452E-4E5E-4D44-B828-1D79F703053C}" destId="{EDBB4291-55FB-4E85-8AD4-1E5AAF94B0C0}" srcOrd="0" destOrd="0" presId="urn:microsoft.com/office/officeart/2005/8/layout/cycle1"/>
    <dgm:cxn modelId="{EA06D451-5B5C-454C-B458-C1F613DAA2E6}" type="presOf" srcId="{BEB87041-2B5A-474E-BA1B-DAE9A2D8829C}" destId="{F7E7E57E-F877-4B84-A06A-151A6B60E7EE}" srcOrd="0" destOrd="0" presId="urn:microsoft.com/office/officeart/2005/8/layout/cycle1"/>
    <dgm:cxn modelId="{12E9F752-ADBB-47A9-B8CA-8244A3247B4A}" srcId="{BEB87041-2B5A-474E-BA1B-DAE9A2D8829C}" destId="{3E9E452E-4E5E-4D44-B828-1D79F703053C}" srcOrd="4" destOrd="0" parTransId="{E0F01467-66F2-4911-A73C-77989B0F1A61}" sibTransId="{67E30BD2-30A4-4144-A8FE-E6ED30D9CA7E}"/>
    <dgm:cxn modelId="{DB9E5284-3DB7-4462-86B4-10ACCB9B862E}" srcId="{BEB87041-2B5A-474E-BA1B-DAE9A2D8829C}" destId="{08D39BBA-2A99-4CC4-A132-7EE1A15594C6}" srcOrd="0" destOrd="0" parTransId="{E7C64DBC-92EB-4162-AE0E-62BF76360AD4}" sibTransId="{CF507E8D-E2A4-4E0A-9571-A0FFF4C3E847}"/>
    <dgm:cxn modelId="{48AA219F-9E37-447D-B6F6-9721AD45F7D7}" type="presOf" srcId="{08D39BBA-2A99-4CC4-A132-7EE1A15594C6}" destId="{926F2845-C7D4-4313-836A-40795431DB97}" srcOrd="0" destOrd="0" presId="urn:microsoft.com/office/officeart/2005/8/layout/cycle1"/>
    <dgm:cxn modelId="{943260A2-8EC8-4C7B-9488-7765DAE66E62}" type="presOf" srcId="{54918993-AF17-48A1-9F96-E4AE2713983A}" destId="{F1D12881-E9DC-4280-BBD1-F847F16A3496}" srcOrd="0" destOrd="0" presId="urn:microsoft.com/office/officeart/2005/8/layout/cycle1"/>
    <dgm:cxn modelId="{4B05CBA2-6EEE-46DF-A33E-5834BE3357C3}" type="presOf" srcId="{831335DF-B907-45C7-8A70-C6DDACD8D6D7}" destId="{B72AB805-009C-42C6-98B9-E839AF0608F2}" srcOrd="0" destOrd="0" presId="urn:microsoft.com/office/officeart/2005/8/layout/cycle1"/>
    <dgm:cxn modelId="{50AFF6A6-0CD2-463C-B305-31743D44E86A}" type="presOf" srcId="{67E30BD2-30A4-4144-A8FE-E6ED30D9CA7E}" destId="{A67ACB3F-90C8-4C07-A7F0-E1121F4BF181}" srcOrd="0" destOrd="0" presId="urn:microsoft.com/office/officeart/2005/8/layout/cycle1"/>
    <dgm:cxn modelId="{478D9ACF-64F9-40FF-96A0-A5C948B19D25}" srcId="{BEB87041-2B5A-474E-BA1B-DAE9A2D8829C}" destId="{54918993-AF17-48A1-9F96-E4AE2713983A}" srcOrd="1" destOrd="0" parTransId="{A45C1A79-6D1C-4C82-B09D-FFA2142DF50F}" sibTransId="{00B3DDED-0B2E-42CF-8F55-01890DD0AA6D}"/>
    <dgm:cxn modelId="{4DF235EB-7653-46BD-907A-579FC19C04F6}" type="presOf" srcId="{14F79A93-67E5-4884-ABDF-825A07E528D0}" destId="{85AE6B9C-E17B-4A0D-9A73-3A16AEBBBE95}" srcOrd="0" destOrd="0" presId="urn:microsoft.com/office/officeart/2005/8/layout/cycle1"/>
    <dgm:cxn modelId="{0430E8BF-C66C-435C-8643-E79D7CA19288}" type="presParOf" srcId="{F7E7E57E-F877-4B84-A06A-151A6B60E7EE}" destId="{4E9016F1-8B84-4B72-AEC9-145E79DD7517}" srcOrd="0" destOrd="0" presId="urn:microsoft.com/office/officeart/2005/8/layout/cycle1"/>
    <dgm:cxn modelId="{856FFAC2-7C7F-4E5A-BB66-9E407109669B}" type="presParOf" srcId="{F7E7E57E-F877-4B84-A06A-151A6B60E7EE}" destId="{926F2845-C7D4-4313-836A-40795431DB97}" srcOrd="1" destOrd="0" presId="urn:microsoft.com/office/officeart/2005/8/layout/cycle1"/>
    <dgm:cxn modelId="{76EBADF7-1DEC-43CD-A85F-35C0538821A0}" type="presParOf" srcId="{F7E7E57E-F877-4B84-A06A-151A6B60E7EE}" destId="{629D6015-52CF-4AD2-9A16-C7C6F0A81F78}" srcOrd="2" destOrd="0" presId="urn:microsoft.com/office/officeart/2005/8/layout/cycle1"/>
    <dgm:cxn modelId="{9C0B8C67-C136-4E3D-B6C0-FE1A69DCFE88}" type="presParOf" srcId="{F7E7E57E-F877-4B84-A06A-151A6B60E7EE}" destId="{D95E9C6E-A87D-41E1-8497-477D261AB354}" srcOrd="3" destOrd="0" presId="urn:microsoft.com/office/officeart/2005/8/layout/cycle1"/>
    <dgm:cxn modelId="{9FE06955-69AB-431E-AD8D-FD8ED917184C}" type="presParOf" srcId="{F7E7E57E-F877-4B84-A06A-151A6B60E7EE}" destId="{F1D12881-E9DC-4280-BBD1-F847F16A3496}" srcOrd="4" destOrd="0" presId="urn:microsoft.com/office/officeart/2005/8/layout/cycle1"/>
    <dgm:cxn modelId="{43973EB1-C0F6-4743-963F-8716A88A07AA}" type="presParOf" srcId="{F7E7E57E-F877-4B84-A06A-151A6B60E7EE}" destId="{2D39139F-0832-4466-84FF-26AF803922D1}" srcOrd="5" destOrd="0" presId="urn:microsoft.com/office/officeart/2005/8/layout/cycle1"/>
    <dgm:cxn modelId="{E46E202D-8F9B-4D45-9899-2F5BE6A38065}" type="presParOf" srcId="{F7E7E57E-F877-4B84-A06A-151A6B60E7EE}" destId="{941E31CD-82E8-4A36-90FC-5AF241309380}" srcOrd="6" destOrd="0" presId="urn:microsoft.com/office/officeart/2005/8/layout/cycle1"/>
    <dgm:cxn modelId="{0467B3C9-072C-43D5-AC9C-79F73D73826A}" type="presParOf" srcId="{F7E7E57E-F877-4B84-A06A-151A6B60E7EE}" destId="{85AE6B9C-E17B-4A0D-9A73-3A16AEBBBE95}" srcOrd="7" destOrd="0" presId="urn:microsoft.com/office/officeart/2005/8/layout/cycle1"/>
    <dgm:cxn modelId="{EA6F15D0-E435-4416-81F4-DA39199D4AD3}" type="presParOf" srcId="{F7E7E57E-F877-4B84-A06A-151A6B60E7EE}" destId="{0794D6C4-160D-4300-97C0-CFB5CBA51AB9}" srcOrd="8" destOrd="0" presId="urn:microsoft.com/office/officeart/2005/8/layout/cycle1"/>
    <dgm:cxn modelId="{172CC795-1067-4A09-97B4-1F0093082745}" type="presParOf" srcId="{F7E7E57E-F877-4B84-A06A-151A6B60E7EE}" destId="{F2AF03EC-744B-4BC6-936B-2AE2EA543DEF}" srcOrd="9" destOrd="0" presId="urn:microsoft.com/office/officeart/2005/8/layout/cycle1"/>
    <dgm:cxn modelId="{8A54294E-6F44-41A0-9889-F9E855CFBD0B}" type="presParOf" srcId="{F7E7E57E-F877-4B84-A06A-151A6B60E7EE}" destId="{9F514D77-6BDD-4041-8C6B-C1DC1F8D3E11}" srcOrd="10" destOrd="0" presId="urn:microsoft.com/office/officeart/2005/8/layout/cycle1"/>
    <dgm:cxn modelId="{32351E65-8EF2-4C3F-8AE8-63FAA8423419}" type="presParOf" srcId="{F7E7E57E-F877-4B84-A06A-151A6B60E7EE}" destId="{B72AB805-009C-42C6-98B9-E839AF0608F2}" srcOrd="11" destOrd="0" presId="urn:microsoft.com/office/officeart/2005/8/layout/cycle1"/>
    <dgm:cxn modelId="{F71AC3A6-DA1B-46CD-9674-FE935E560AF5}" type="presParOf" srcId="{F7E7E57E-F877-4B84-A06A-151A6B60E7EE}" destId="{3816F38F-24F0-4E57-BA23-8CDE0C0651DA}" srcOrd="12" destOrd="0" presId="urn:microsoft.com/office/officeart/2005/8/layout/cycle1"/>
    <dgm:cxn modelId="{BF7969AC-8B9D-4595-B8FF-0200B6820EBE}" type="presParOf" srcId="{F7E7E57E-F877-4B84-A06A-151A6B60E7EE}" destId="{EDBB4291-55FB-4E85-8AD4-1E5AAF94B0C0}" srcOrd="13" destOrd="0" presId="urn:microsoft.com/office/officeart/2005/8/layout/cycle1"/>
    <dgm:cxn modelId="{C1508BF2-6432-4434-9433-56706EB50063}" type="presParOf" srcId="{F7E7E57E-F877-4B84-A06A-151A6B60E7EE}" destId="{A67ACB3F-90C8-4C07-A7F0-E1121F4BF18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331EFF-3C69-4A8F-95B0-EE406EF705FE}" type="doc">
      <dgm:prSet loTypeId="urn:microsoft.com/office/officeart/2005/8/layout/cycle8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715E2CA-024D-43E7-B503-0ACCF9D11100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700" b="1" dirty="0">
              <a:latin typeface="+mj-lt"/>
            </a:rPr>
            <a:t>Expand our Reach</a:t>
          </a:r>
        </a:p>
      </dgm:t>
    </dgm:pt>
    <dgm:pt modelId="{9E99C308-8A3E-4DE0-87AC-FB27212D5D41}" type="parTrans" cxnId="{C10F3781-4130-4C6E-ABCC-B2683058C3EC}">
      <dgm:prSet/>
      <dgm:spPr/>
      <dgm:t>
        <a:bodyPr/>
        <a:lstStyle/>
        <a:p>
          <a:endParaRPr lang="en-US"/>
        </a:p>
      </dgm:t>
    </dgm:pt>
    <dgm:pt modelId="{C3B23185-A6B3-446B-A9A9-5A456BD803FA}" type="sibTrans" cxnId="{C10F3781-4130-4C6E-ABCC-B2683058C3EC}">
      <dgm:prSet/>
      <dgm:spPr/>
      <dgm:t>
        <a:bodyPr/>
        <a:lstStyle/>
        <a:p>
          <a:endParaRPr lang="en-US"/>
        </a:p>
      </dgm:t>
    </dgm:pt>
    <dgm:pt modelId="{390C3A61-1A45-4F75-AD96-1C2E21FB062B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700" b="1" dirty="0">
              <a:latin typeface="+mj-lt"/>
            </a:rPr>
            <a:t>Increase our impact</a:t>
          </a:r>
        </a:p>
      </dgm:t>
    </dgm:pt>
    <dgm:pt modelId="{EDE47C40-A49C-427E-B823-F75C08F87641}" type="sibTrans" cxnId="{34ACEA94-4E6D-474B-A4E7-2EF37B3B0B0D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99DD613F-7DC7-4076-9A26-BE71544AA80D}" type="parTrans" cxnId="{34ACEA94-4E6D-474B-A4E7-2EF37B3B0B0D}">
      <dgm:prSet/>
      <dgm:spPr/>
      <dgm:t>
        <a:bodyPr/>
        <a:lstStyle/>
        <a:p>
          <a:endParaRPr lang="en-US" sz="1800">
            <a:latin typeface="+mj-lt"/>
          </a:endParaRPr>
        </a:p>
      </dgm:t>
    </dgm:pt>
    <dgm:pt modelId="{831E569E-5E1C-4F53-ACE0-4EAFF9D22198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700" b="1" dirty="0">
              <a:latin typeface="+mj-lt"/>
            </a:rPr>
            <a:t>Adapt</a:t>
          </a:r>
        </a:p>
      </dgm:t>
    </dgm:pt>
    <dgm:pt modelId="{2F58FD2B-22EF-45F5-8AC4-F16FC155C327}" type="parTrans" cxnId="{016FBBF7-676D-40B7-A164-570C202D16A2}">
      <dgm:prSet/>
      <dgm:spPr/>
      <dgm:t>
        <a:bodyPr/>
        <a:lstStyle/>
        <a:p>
          <a:endParaRPr lang="en-US"/>
        </a:p>
      </dgm:t>
    </dgm:pt>
    <dgm:pt modelId="{D2C38AA6-FC51-4324-B2E7-AAD9B98447AD}" type="sibTrans" cxnId="{016FBBF7-676D-40B7-A164-570C202D16A2}">
      <dgm:prSet/>
      <dgm:spPr/>
      <dgm:t>
        <a:bodyPr/>
        <a:lstStyle/>
        <a:p>
          <a:endParaRPr lang="en-US"/>
        </a:p>
      </dgm:t>
    </dgm:pt>
    <dgm:pt modelId="{B0B77A7E-F608-4393-B87A-6614CBB8AABA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700" b="1" dirty="0">
              <a:latin typeface="+mj-lt"/>
            </a:rPr>
            <a:t>Enhance Engagement</a:t>
          </a:r>
        </a:p>
      </dgm:t>
    </dgm:pt>
    <dgm:pt modelId="{4BB9180B-03DA-4253-8B2E-703474A74E5E}" type="parTrans" cxnId="{CC7B4429-5C54-4377-B4E6-35E88DDEFB52}">
      <dgm:prSet/>
      <dgm:spPr/>
      <dgm:t>
        <a:bodyPr/>
        <a:lstStyle/>
        <a:p>
          <a:endParaRPr lang="en-US"/>
        </a:p>
      </dgm:t>
    </dgm:pt>
    <dgm:pt modelId="{1FDE813F-6F21-4AE3-B12D-FA4411248D88}" type="sibTrans" cxnId="{CC7B4429-5C54-4377-B4E6-35E88DDEFB52}">
      <dgm:prSet/>
      <dgm:spPr/>
      <dgm:t>
        <a:bodyPr/>
        <a:lstStyle/>
        <a:p>
          <a:endParaRPr lang="en-US"/>
        </a:p>
      </dgm:t>
    </dgm:pt>
    <dgm:pt modelId="{3B178CC3-9257-4147-A569-9EECE12BD479}" type="pres">
      <dgm:prSet presAssocID="{D0331EFF-3C69-4A8F-95B0-EE406EF705FE}" presName="compositeShape" presStyleCnt="0">
        <dgm:presLayoutVars>
          <dgm:chMax val="7"/>
          <dgm:dir/>
          <dgm:resizeHandles val="exact"/>
        </dgm:presLayoutVars>
      </dgm:prSet>
      <dgm:spPr/>
    </dgm:pt>
    <dgm:pt modelId="{77359F50-950D-4696-AFE3-4480D79A7227}" type="pres">
      <dgm:prSet presAssocID="{D0331EFF-3C69-4A8F-95B0-EE406EF705FE}" presName="wedge1" presStyleLbl="node1" presStyleIdx="0" presStyleCnt="4" custLinFactNeighborX="4304" custLinFactNeighborY="-307"/>
      <dgm:spPr/>
    </dgm:pt>
    <dgm:pt modelId="{9D980E73-F978-4EDE-8114-B28A6F07DA1C}" type="pres">
      <dgm:prSet presAssocID="{D0331EFF-3C69-4A8F-95B0-EE406EF705FE}" presName="dummy1a" presStyleCnt="0"/>
      <dgm:spPr/>
    </dgm:pt>
    <dgm:pt modelId="{85D95878-F5BA-4C09-A617-315003E09B01}" type="pres">
      <dgm:prSet presAssocID="{D0331EFF-3C69-4A8F-95B0-EE406EF705FE}" presName="dummy1b" presStyleCnt="0"/>
      <dgm:spPr/>
    </dgm:pt>
    <dgm:pt modelId="{B78426D4-DE27-4330-AA90-6BB45DB46B40}" type="pres">
      <dgm:prSet presAssocID="{D0331EFF-3C69-4A8F-95B0-EE406EF705F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875EE0C-115D-4A3E-92BE-E5CBB37EFD46}" type="pres">
      <dgm:prSet presAssocID="{D0331EFF-3C69-4A8F-95B0-EE406EF705FE}" presName="wedge2" presStyleLbl="node1" presStyleIdx="1" presStyleCnt="4" custLinFactNeighborX="3381" custLinFactNeighborY="4920"/>
      <dgm:spPr/>
    </dgm:pt>
    <dgm:pt modelId="{8CD34295-03AF-456B-B02D-8AA4002A5DF6}" type="pres">
      <dgm:prSet presAssocID="{D0331EFF-3C69-4A8F-95B0-EE406EF705FE}" presName="dummy2a" presStyleCnt="0"/>
      <dgm:spPr/>
    </dgm:pt>
    <dgm:pt modelId="{6B63B984-5CAC-408B-954B-9210FAD31B57}" type="pres">
      <dgm:prSet presAssocID="{D0331EFF-3C69-4A8F-95B0-EE406EF705FE}" presName="dummy2b" presStyleCnt="0"/>
      <dgm:spPr/>
    </dgm:pt>
    <dgm:pt modelId="{F82FDEB5-40D6-4E7D-94D5-216ED326F32E}" type="pres">
      <dgm:prSet presAssocID="{D0331EFF-3C69-4A8F-95B0-EE406EF705F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238DD72-2FE9-4741-9624-56EB482FF19C}" type="pres">
      <dgm:prSet presAssocID="{D0331EFF-3C69-4A8F-95B0-EE406EF705FE}" presName="wedge3" presStyleLbl="node1" presStyleIdx="2" presStyleCnt="4" custLinFactNeighborX="-213" custLinFactNeighborY="5227"/>
      <dgm:spPr/>
    </dgm:pt>
    <dgm:pt modelId="{DA9EB731-B761-4B46-8DBB-B1E4F6FAE507}" type="pres">
      <dgm:prSet presAssocID="{D0331EFF-3C69-4A8F-95B0-EE406EF705FE}" presName="dummy3a" presStyleCnt="0"/>
      <dgm:spPr/>
    </dgm:pt>
    <dgm:pt modelId="{B171ECAC-7C8F-4249-BBB9-2F08190A586A}" type="pres">
      <dgm:prSet presAssocID="{D0331EFF-3C69-4A8F-95B0-EE406EF705FE}" presName="dummy3b" presStyleCnt="0"/>
      <dgm:spPr/>
    </dgm:pt>
    <dgm:pt modelId="{ABFAF69E-7370-4F23-93B6-0DDDCA9B6CD1}" type="pres">
      <dgm:prSet presAssocID="{D0331EFF-3C69-4A8F-95B0-EE406EF705F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BD651EB-51E2-4F81-B847-215882633015}" type="pres">
      <dgm:prSet presAssocID="{D0331EFF-3C69-4A8F-95B0-EE406EF705FE}" presName="wedge4" presStyleLbl="node1" presStyleIdx="3" presStyleCnt="4"/>
      <dgm:spPr/>
    </dgm:pt>
    <dgm:pt modelId="{3146D64F-D55C-40AB-87CF-DD6522579779}" type="pres">
      <dgm:prSet presAssocID="{D0331EFF-3C69-4A8F-95B0-EE406EF705FE}" presName="dummy4a" presStyleCnt="0"/>
      <dgm:spPr/>
    </dgm:pt>
    <dgm:pt modelId="{E9026615-0584-4A13-9D06-AEBBBFDD0FFC}" type="pres">
      <dgm:prSet presAssocID="{D0331EFF-3C69-4A8F-95B0-EE406EF705FE}" presName="dummy4b" presStyleCnt="0"/>
      <dgm:spPr/>
    </dgm:pt>
    <dgm:pt modelId="{33C5C2C9-0AE3-49DE-BF87-7E2CF4296514}" type="pres">
      <dgm:prSet presAssocID="{D0331EFF-3C69-4A8F-95B0-EE406EF705F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BFB807F0-09BD-4F30-B0E0-25684AA61C5A}" type="pres">
      <dgm:prSet presAssocID="{EDE47C40-A49C-427E-B823-F75C08F87641}" presName="arrowWedge1" presStyleLbl="fgSibTrans2D1" presStyleIdx="0" presStyleCnt="4"/>
      <dgm:spPr/>
    </dgm:pt>
    <dgm:pt modelId="{A73BE2EC-1032-40B1-97EC-266F80D24F0D}" type="pres">
      <dgm:prSet presAssocID="{1FDE813F-6F21-4AE3-B12D-FA4411248D88}" presName="arrowWedge2" presStyleLbl="fgSibTrans2D1" presStyleIdx="1" presStyleCnt="4" custLinFactNeighborX="-250" custLinFactNeighborY="394"/>
      <dgm:spPr/>
    </dgm:pt>
    <dgm:pt modelId="{857E73A5-2986-4C3C-A176-CDEAF517AC91}" type="pres">
      <dgm:prSet presAssocID="{D2C38AA6-FC51-4324-B2E7-AAD9B98447AD}" presName="arrowWedge3" presStyleLbl="fgSibTrans2D1" presStyleIdx="2" presStyleCnt="4"/>
      <dgm:spPr/>
    </dgm:pt>
    <dgm:pt modelId="{CC4A10D3-73E2-421A-A338-D1DFB6ABAE80}" type="pres">
      <dgm:prSet presAssocID="{C3B23185-A6B3-446B-A9A9-5A456BD803FA}" presName="arrowWedge4" presStyleLbl="fgSibTrans2D1" presStyleIdx="3" presStyleCnt="4"/>
      <dgm:spPr/>
    </dgm:pt>
  </dgm:ptLst>
  <dgm:cxnLst>
    <dgm:cxn modelId="{A5364F12-E1F8-4AA1-935F-B00FAB523698}" type="presOf" srcId="{390C3A61-1A45-4F75-AD96-1C2E21FB062B}" destId="{B78426D4-DE27-4330-AA90-6BB45DB46B40}" srcOrd="1" destOrd="0" presId="urn:microsoft.com/office/officeart/2005/8/layout/cycle8"/>
    <dgm:cxn modelId="{21352D17-BD04-440D-AF36-4998FCE5E92E}" type="presOf" srcId="{D0331EFF-3C69-4A8F-95B0-EE406EF705FE}" destId="{3B178CC3-9257-4147-A569-9EECE12BD479}" srcOrd="0" destOrd="0" presId="urn:microsoft.com/office/officeart/2005/8/layout/cycle8"/>
    <dgm:cxn modelId="{45A7D21D-9C29-4163-9F64-E4E8C8F9722C}" type="presOf" srcId="{B0B77A7E-F608-4393-B87A-6614CBB8AABA}" destId="{F82FDEB5-40D6-4E7D-94D5-216ED326F32E}" srcOrd="1" destOrd="0" presId="urn:microsoft.com/office/officeart/2005/8/layout/cycle8"/>
    <dgm:cxn modelId="{CC7B4429-5C54-4377-B4E6-35E88DDEFB52}" srcId="{D0331EFF-3C69-4A8F-95B0-EE406EF705FE}" destId="{B0B77A7E-F608-4393-B87A-6614CBB8AABA}" srcOrd="1" destOrd="0" parTransId="{4BB9180B-03DA-4253-8B2E-703474A74E5E}" sibTransId="{1FDE813F-6F21-4AE3-B12D-FA4411248D88}"/>
    <dgm:cxn modelId="{59538338-BA59-4A7F-B595-4E91D7D43535}" type="presOf" srcId="{831E569E-5E1C-4F53-ACE0-4EAFF9D22198}" destId="{8238DD72-2FE9-4741-9624-56EB482FF19C}" srcOrd="0" destOrd="0" presId="urn:microsoft.com/office/officeart/2005/8/layout/cycle8"/>
    <dgm:cxn modelId="{48741763-F488-48B6-BA53-3F8419EC9AFA}" type="presOf" srcId="{B0B77A7E-F608-4393-B87A-6614CBB8AABA}" destId="{2875EE0C-115D-4A3E-92BE-E5CBB37EFD46}" srcOrd="0" destOrd="0" presId="urn:microsoft.com/office/officeart/2005/8/layout/cycle8"/>
    <dgm:cxn modelId="{C10F3781-4130-4C6E-ABCC-B2683058C3EC}" srcId="{D0331EFF-3C69-4A8F-95B0-EE406EF705FE}" destId="{A715E2CA-024D-43E7-B503-0ACCF9D11100}" srcOrd="3" destOrd="0" parTransId="{9E99C308-8A3E-4DE0-87AC-FB27212D5D41}" sibTransId="{C3B23185-A6B3-446B-A9A9-5A456BD803FA}"/>
    <dgm:cxn modelId="{34ACEA94-4E6D-474B-A4E7-2EF37B3B0B0D}" srcId="{D0331EFF-3C69-4A8F-95B0-EE406EF705FE}" destId="{390C3A61-1A45-4F75-AD96-1C2E21FB062B}" srcOrd="0" destOrd="0" parTransId="{99DD613F-7DC7-4076-9A26-BE71544AA80D}" sibTransId="{EDE47C40-A49C-427E-B823-F75C08F87641}"/>
    <dgm:cxn modelId="{AEA82AAC-49B0-44E5-B145-D114C05122D4}" type="presOf" srcId="{A715E2CA-024D-43E7-B503-0ACCF9D11100}" destId="{33C5C2C9-0AE3-49DE-BF87-7E2CF4296514}" srcOrd="1" destOrd="0" presId="urn:microsoft.com/office/officeart/2005/8/layout/cycle8"/>
    <dgm:cxn modelId="{5EAA78C0-C61D-4140-9A84-C0EDCC549323}" type="presOf" srcId="{A715E2CA-024D-43E7-B503-0ACCF9D11100}" destId="{DBD651EB-51E2-4F81-B847-215882633015}" srcOrd="0" destOrd="0" presId="urn:microsoft.com/office/officeart/2005/8/layout/cycle8"/>
    <dgm:cxn modelId="{0EDF1FD5-8B13-44A3-A711-0B861B977074}" type="presOf" srcId="{390C3A61-1A45-4F75-AD96-1C2E21FB062B}" destId="{77359F50-950D-4696-AFE3-4480D79A7227}" srcOrd="0" destOrd="0" presId="urn:microsoft.com/office/officeart/2005/8/layout/cycle8"/>
    <dgm:cxn modelId="{9A23D7F1-A4FA-4628-9DFF-ED7D8B12CA53}" type="presOf" srcId="{831E569E-5E1C-4F53-ACE0-4EAFF9D22198}" destId="{ABFAF69E-7370-4F23-93B6-0DDDCA9B6CD1}" srcOrd="1" destOrd="0" presId="urn:microsoft.com/office/officeart/2005/8/layout/cycle8"/>
    <dgm:cxn modelId="{016FBBF7-676D-40B7-A164-570C202D16A2}" srcId="{D0331EFF-3C69-4A8F-95B0-EE406EF705FE}" destId="{831E569E-5E1C-4F53-ACE0-4EAFF9D22198}" srcOrd="2" destOrd="0" parTransId="{2F58FD2B-22EF-45F5-8AC4-F16FC155C327}" sibTransId="{D2C38AA6-FC51-4324-B2E7-AAD9B98447AD}"/>
    <dgm:cxn modelId="{4BAA6687-68A3-4249-8903-AF7416374E33}" type="presParOf" srcId="{3B178CC3-9257-4147-A569-9EECE12BD479}" destId="{77359F50-950D-4696-AFE3-4480D79A7227}" srcOrd="0" destOrd="0" presId="urn:microsoft.com/office/officeart/2005/8/layout/cycle8"/>
    <dgm:cxn modelId="{06AD2239-D997-4F5C-8866-ABF18A1CCA64}" type="presParOf" srcId="{3B178CC3-9257-4147-A569-9EECE12BD479}" destId="{9D980E73-F978-4EDE-8114-B28A6F07DA1C}" srcOrd="1" destOrd="0" presId="urn:microsoft.com/office/officeart/2005/8/layout/cycle8"/>
    <dgm:cxn modelId="{0A60CF40-E559-4D22-B0CF-C64482A20CEE}" type="presParOf" srcId="{3B178CC3-9257-4147-A569-9EECE12BD479}" destId="{85D95878-F5BA-4C09-A617-315003E09B01}" srcOrd="2" destOrd="0" presId="urn:microsoft.com/office/officeart/2005/8/layout/cycle8"/>
    <dgm:cxn modelId="{74DAA4DE-86D1-4B3C-AA2E-592F096CA61E}" type="presParOf" srcId="{3B178CC3-9257-4147-A569-9EECE12BD479}" destId="{B78426D4-DE27-4330-AA90-6BB45DB46B40}" srcOrd="3" destOrd="0" presId="urn:microsoft.com/office/officeart/2005/8/layout/cycle8"/>
    <dgm:cxn modelId="{600F2EC4-CEC0-47AB-8579-571D76C496D5}" type="presParOf" srcId="{3B178CC3-9257-4147-A569-9EECE12BD479}" destId="{2875EE0C-115D-4A3E-92BE-E5CBB37EFD46}" srcOrd="4" destOrd="0" presId="urn:microsoft.com/office/officeart/2005/8/layout/cycle8"/>
    <dgm:cxn modelId="{39637CF6-5580-4EA2-9AC6-DF8719E5002E}" type="presParOf" srcId="{3B178CC3-9257-4147-A569-9EECE12BD479}" destId="{8CD34295-03AF-456B-B02D-8AA4002A5DF6}" srcOrd="5" destOrd="0" presId="urn:microsoft.com/office/officeart/2005/8/layout/cycle8"/>
    <dgm:cxn modelId="{38CD9703-9C44-4F29-A408-107C1B650E2E}" type="presParOf" srcId="{3B178CC3-9257-4147-A569-9EECE12BD479}" destId="{6B63B984-5CAC-408B-954B-9210FAD31B57}" srcOrd="6" destOrd="0" presId="urn:microsoft.com/office/officeart/2005/8/layout/cycle8"/>
    <dgm:cxn modelId="{FF2CDD65-2381-4A6D-BA57-98F1B3EECB98}" type="presParOf" srcId="{3B178CC3-9257-4147-A569-9EECE12BD479}" destId="{F82FDEB5-40D6-4E7D-94D5-216ED326F32E}" srcOrd="7" destOrd="0" presId="urn:microsoft.com/office/officeart/2005/8/layout/cycle8"/>
    <dgm:cxn modelId="{345CF8DB-BC31-4CAD-8A3B-EDA205E64D2A}" type="presParOf" srcId="{3B178CC3-9257-4147-A569-9EECE12BD479}" destId="{8238DD72-2FE9-4741-9624-56EB482FF19C}" srcOrd="8" destOrd="0" presId="urn:microsoft.com/office/officeart/2005/8/layout/cycle8"/>
    <dgm:cxn modelId="{1F71BE24-EE03-41DB-AF19-F56A3FA2976F}" type="presParOf" srcId="{3B178CC3-9257-4147-A569-9EECE12BD479}" destId="{DA9EB731-B761-4B46-8DBB-B1E4F6FAE507}" srcOrd="9" destOrd="0" presId="urn:microsoft.com/office/officeart/2005/8/layout/cycle8"/>
    <dgm:cxn modelId="{42748AF3-42D2-45DC-8CB6-427002B7C425}" type="presParOf" srcId="{3B178CC3-9257-4147-A569-9EECE12BD479}" destId="{B171ECAC-7C8F-4249-BBB9-2F08190A586A}" srcOrd="10" destOrd="0" presId="urn:microsoft.com/office/officeart/2005/8/layout/cycle8"/>
    <dgm:cxn modelId="{17C8632E-F0CD-4829-B382-243CF026016E}" type="presParOf" srcId="{3B178CC3-9257-4147-A569-9EECE12BD479}" destId="{ABFAF69E-7370-4F23-93B6-0DDDCA9B6CD1}" srcOrd="11" destOrd="0" presId="urn:microsoft.com/office/officeart/2005/8/layout/cycle8"/>
    <dgm:cxn modelId="{25FBD791-979A-445B-854B-84B898EA02C2}" type="presParOf" srcId="{3B178CC3-9257-4147-A569-9EECE12BD479}" destId="{DBD651EB-51E2-4F81-B847-215882633015}" srcOrd="12" destOrd="0" presId="urn:microsoft.com/office/officeart/2005/8/layout/cycle8"/>
    <dgm:cxn modelId="{FC136588-9B52-4B6F-9344-1B07EF748051}" type="presParOf" srcId="{3B178CC3-9257-4147-A569-9EECE12BD479}" destId="{3146D64F-D55C-40AB-87CF-DD6522579779}" srcOrd="13" destOrd="0" presId="urn:microsoft.com/office/officeart/2005/8/layout/cycle8"/>
    <dgm:cxn modelId="{3EDF038B-14ED-4767-961A-00C4AEEEEDDE}" type="presParOf" srcId="{3B178CC3-9257-4147-A569-9EECE12BD479}" destId="{E9026615-0584-4A13-9D06-AEBBBFDD0FFC}" srcOrd="14" destOrd="0" presId="urn:microsoft.com/office/officeart/2005/8/layout/cycle8"/>
    <dgm:cxn modelId="{DA267B80-A94A-4A3A-A260-805D210AC66C}" type="presParOf" srcId="{3B178CC3-9257-4147-A569-9EECE12BD479}" destId="{33C5C2C9-0AE3-49DE-BF87-7E2CF4296514}" srcOrd="15" destOrd="0" presId="urn:microsoft.com/office/officeart/2005/8/layout/cycle8"/>
    <dgm:cxn modelId="{86779532-68EF-4F86-9F2F-93A8E6BCEAA6}" type="presParOf" srcId="{3B178CC3-9257-4147-A569-9EECE12BD479}" destId="{BFB807F0-09BD-4F30-B0E0-25684AA61C5A}" srcOrd="16" destOrd="0" presId="urn:microsoft.com/office/officeart/2005/8/layout/cycle8"/>
    <dgm:cxn modelId="{9312FD62-66F5-43BB-84CD-A1802AB8A618}" type="presParOf" srcId="{3B178CC3-9257-4147-A569-9EECE12BD479}" destId="{A73BE2EC-1032-40B1-97EC-266F80D24F0D}" srcOrd="17" destOrd="0" presId="urn:microsoft.com/office/officeart/2005/8/layout/cycle8"/>
    <dgm:cxn modelId="{E209BEC4-A769-4BD6-891F-DA66B2834C8F}" type="presParOf" srcId="{3B178CC3-9257-4147-A569-9EECE12BD479}" destId="{857E73A5-2986-4C3C-A176-CDEAF517AC91}" srcOrd="18" destOrd="0" presId="urn:microsoft.com/office/officeart/2005/8/layout/cycle8"/>
    <dgm:cxn modelId="{1AADCDF8-F839-412A-8C63-587CF69A4B23}" type="presParOf" srcId="{3B178CC3-9257-4147-A569-9EECE12BD479}" destId="{CC4A10D3-73E2-421A-A338-D1DFB6ABAE80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05364-EEA2-4D4E-A2F4-27E3A67F6592}">
      <dsp:nvSpPr>
        <dsp:cNvPr id="0" name=""/>
        <dsp:cNvSpPr/>
      </dsp:nvSpPr>
      <dsp:spPr>
        <a:xfrm>
          <a:off x="1367850" y="101564"/>
          <a:ext cx="1658860" cy="1028888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rPr>
            <a:t>Membership</a:t>
          </a:r>
        </a:p>
      </dsp:txBody>
      <dsp:txXfrm>
        <a:off x="1397985" y="131699"/>
        <a:ext cx="1598590" cy="968618"/>
      </dsp:txXfrm>
    </dsp:sp>
    <dsp:sp modelId="{8713D9B6-CA09-4E13-84A7-9BF886F3D7F7}">
      <dsp:nvSpPr>
        <dsp:cNvPr id="0" name=""/>
        <dsp:cNvSpPr/>
      </dsp:nvSpPr>
      <dsp:spPr>
        <a:xfrm rot="7289875">
          <a:off x="1146158" y="1506806"/>
          <a:ext cx="837183" cy="282966"/>
        </a:xfrm>
        <a:prstGeom prst="left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tx1"/>
            </a:solidFill>
          </a:endParaRPr>
        </a:p>
      </dsp:txBody>
      <dsp:txXfrm rot="10800000">
        <a:off x="1231048" y="1563399"/>
        <a:ext cx="667403" cy="169780"/>
      </dsp:txXfrm>
    </dsp:sp>
    <dsp:sp modelId="{87D1C560-40A6-40E3-82D8-B8B95706E6C0}">
      <dsp:nvSpPr>
        <dsp:cNvPr id="0" name=""/>
        <dsp:cNvSpPr/>
      </dsp:nvSpPr>
      <dsp:spPr>
        <a:xfrm>
          <a:off x="97822" y="2166126"/>
          <a:ext cx="1711410" cy="959335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rPr>
            <a:t>Public Image &amp; Awareness</a:t>
          </a:r>
        </a:p>
      </dsp:txBody>
      <dsp:txXfrm>
        <a:off x="125920" y="2194224"/>
        <a:ext cx="1655214" cy="903139"/>
      </dsp:txXfrm>
    </dsp:sp>
    <dsp:sp modelId="{AC18901C-C686-4C3A-9814-5213E424D301}">
      <dsp:nvSpPr>
        <dsp:cNvPr id="0" name=""/>
        <dsp:cNvSpPr/>
      </dsp:nvSpPr>
      <dsp:spPr>
        <a:xfrm rot="21599992">
          <a:off x="1913881" y="2504307"/>
          <a:ext cx="837183" cy="282966"/>
        </a:xfrm>
        <a:prstGeom prst="left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>
            <a:solidFill>
              <a:schemeClr val="tx1"/>
            </a:solidFill>
          </a:endParaRPr>
        </a:p>
      </dsp:txBody>
      <dsp:txXfrm>
        <a:off x="1998771" y="2560900"/>
        <a:ext cx="667403" cy="169780"/>
      </dsp:txXfrm>
    </dsp:sp>
    <dsp:sp modelId="{19696132-2E1C-46E7-A743-1C5F8C1B82EB}">
      <dsp:nvSpPr>
        <dsp:cNvPr id="0" name=""/>
        <dsp:cNvSpPr/>
      </dsp:nvSpPr>
      <dsp:spPr>
        <a:xfrm>
          <a:off x="2855712" y="2180805"/>
          <a:ext cx="1682030" cy="929963"/>
        </a:xfrm>
        <a:prstGeom prst="roundRect">
          <a:avLst>
            <a:gd name="adj" fmla="val 1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50000"/>
                </a:schemeClr>
              </a:solidFill>
              <a:latin typeface="Arial Narrow" panose="020B0606020202030204" pitchFamily="34" charset="0"/>
            </a:rPr>
            <a:t>The Rotary Foundation</a:t>
          </a:r>
        </a:p>
      </dsp:txBody>
      <dsp:txXfrm>
        <a:off x="2882950" y="2208043"/>
        <a:ext cx="1627554" cy="875487"/>
      </dsp:txXfrm>
    </dsp:sp>
    <dsp:sp modelId="{41F3D156-7D5E-4AE2-94F0-52C32896236A}">
      <dsp:nvSpPr>
        <dsp:cNvPr id="0" name=""/>
        <dsp:cNvSpPr/>
      </dsp:nvSpPr>
      <dsp:spPr>
        <a:xfrm rot="14012749">
          <a:off x="2465818" y="1521260"/>
          <a:ext cx="837183" cy="282966"/>
        </a:xfrm>
        <a:prstGeom prst="left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 dirty="0"/>
        </a:p>
      </dsp:txBody>
      <dsp:txXfrm rot="10800000">
        <a:off x="2550708" y="1577853"/>
        <a:ext cx="667403" cy="169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F2845-C7D4-4313-836A-40795431DB97}">
      <dsp:nvSpPr>
        <dsp:cNvPr id="0" name=""/>
        <dsp:cNvSpPr/>
      </dsp:nvSpPr>
      <dsp:spPr>
        <a:xfrm>
          <a:off x="5376098" y="34703"/>
          <a:ext cx="1658689" cy="165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+mj-lt"/>
            </a:rPr>
            <a:t>Increased Membership</a:t>
          </a:r>
        </a:p>
      </dsp:txBody>
      <dsp:txXfrm>
        <a:off x="5376098" y="34703"/>
        <a:ext cx="1658689" cy="1658689"/>
      </dsp:txXfrm>
    </dsp:sp>
    <dsp:sp modelId="{629D6015-52CF-4AD2-9A16-C7C6F0A81F78}">
      <dsp:nvSpPr>
        <dsp:cNvPr id="0" name=""/>
        <dsp:cNvSpPr/>
      </dsp:nvSpPr>
      <dsp:spPr>
        <a:xfrm>
          <a:off x="1513768" y="52290"/>
          <a:ext cx="6221930" cy="6221930"/>
        </a:xfrm>
        <a:prstGeom prst="circularArrow">
          <a:avLst>
            <a:gd name="adj1" fmla="val 5198"/>
            <a:gd name="adj2" fmla="val 335789"/>
            <a:gd name="adj3" fmla="val 21077803"/>
            <a:gd name="adj4" fmla="val 19669732"/>
            <a:gd name="adj5" fmla="val 606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D12881-E9DC-4280-BBD1-F847F16A3496}">
      <dsp:nvSpPr>
        <dsp:cNvPr id="0" name=""/>
        <dsp:cNvSpPr/>
      </dsp:nvSpPr>
      <dsp:spPr>
        <a:xfrm>
          <a:off x="6456999" y="3013640"/>
          <a:ext cx="1658689" cy="165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+mj-lt"/>
            </a:rPr>
            <a:t>More Donors</a:t>
          </a:r>
        </a:p>
      </dsp:txBody>
      <dsp:txXfrm>
        <a:off x="6456999" y="3013640"/>
        <a:ext cx="1658689" cy="1658689"/>
      </dsp:txXfrm>
    </dsp:sp>
    <dsp:sp modelId="{2D39139F-0832-4466-84FF-26AF803922D1}">
      <dsp:nvSpPr>
        <dsp:cNvPr id="0" name=""/>
        <dsp:cNvSpPr/>
      </dsp:nvSpPr>
      <dsp:spPr>
        <a:xfrm>
          <a:off x="1982208" y="-516764"/>
          <a:ext cx="6221930" cy="6221930"/>
        </a:xfrm>
        <a:prstGeom prst="circularArrow">
          <a:avLst>
            <a:gd name="adj1" fmla="val 5198"/>
            <a:gd name="adj2" fmla="val 335789"/>
            <a:gd name="adj3" fmla="val 4545648"/>
            <a:gd name="adj4" fmla="val 2929962"/>
            <a:gd name="adj5" fmla="val 606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AE6B9C-E17B-4A0D-9A73-3A16AEBBBE95}">
      <dsp:nvSpPr>
        <dsp:cNvPr id="0" name=""/>
        <dsp:cNvSpPr/>
      </dsp:nvSpPr>
      <dsp:spPr>
        <a:xfrm>
          <a:off x="3849321" y="4681661"/>
          <a:ext cx="1658689" cy="165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+mj-lt"/>
            </a:rPr>
            <a:t>Great Projects</a:t>
          </a:r>
        </a:p>
      </dsp:txBody>
      <dsp:txXfrm>
        <a:off x="3849321" y="4681661"/>
        <a:ext cx="1658689" cy="1658689"/>
      </dsp:txXfrm>
    </dsp:sp>
    <dsp:sp modelId="{0794D6C4-160D-4300-97C0-CFB5CBA51AB9}">
      <dsp:nvSpPr>
        <dsp:cNvPr id="0" name=""/>
        <dsp:cNvSpPr/>
      </dsp:nvSpPr>
      <dsp:spPr>
        <a:xfrm>
          <a:off x="1017375" y="-455356"/>
          <a:ext cx="6221930" cy="6221930"/>
        </a:xfrm>
        <a:prstGeom prst="circularArrow">
          <a:avLst>
            <a:gd name="adj1" fmla="val 5198"/>
            <a:gd name="adj2" fmla="val 335789"/>
            <a:gd name="adj3" fmla="val 7416601"/>
            <a:gd name="adj4" fmla="val 5748058"/>
            <a:gd name="adj5" fmla="val 606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14D77-6BDD-4041-8C6B-C1DC1F8D3E11}">
      <dsp:nvSpPr>
        <dsp:cNvPr id="0" name=""/>
        <dsp:cNvSpPr/>
      </dsp:nvSpPr>
      <dsp:spPr>
        <a:xfrm>
          <a:off x="1117199" y="3136007"/>
          <a:ext cx="1658689" cy="165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+mj-lt"/>
            </a:rPr>
            <a:t>Strong Clubs</a:t>
          </a:r>
        </a:p>
      </dsp:txBody>
      <dsp:txXfrm>
        <a:off x="1117199" y="3136007"/>
        <a:ext cx="1658689" cy="1658689"/>
      </dsp:txXfrm>
    </dsp:sp>
    <dsp:sp modelId="{B72AB805-009C-42C6-98B9-E839AF0608F2}">
      <dsp:nvSpPr>
        <dsp:cNvPr id="0" name=""/>
        <dsp:cNvSpPr/>
      </dsp:nvSpPr>
      <dsp:spPr>
        <a:xfrm>
          <a:off x="1461132" y="20516"/>
          <a:ext cx="6221930" cy="6221930"/>
        </a:xfrm>
        <a:prstGeom prst="circularArrow">
          <a:avLst>
            <a:gd name="adj1" fmla="val 5198"/>
            <a:gd name="adj2" fmla="val 335789"/>
            <a:gd name="adj3" fmla="val 12398790"/>
            <a:gd name="adj4" fmla="val 10794365"/>
            <a:gd name="adj5" fmla="val 606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BB4291-55FB-4E85-8AD4-1E5AAF94B0C0}">
      <dsp:nvSpPr>
        <dsp:cNvPr id="0" name=""/>
        <dsp:cNvSpPr/>
      </dsp:nvSpPr>
      <dsp:spPr>
        <a:xfrm>
          <a:off x="2208944" y="0"/>
          <a:ext cx="1658689" cy="165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latin typeface="+mj-lt"/>
            </a:rPr>
            <a:t>Positive Public Image</a:t>
          </a:r>
        </a:p>
      </dsp:txBody>
      <dsp:txXfrm>
        <a:off x="2208944" y="0"/>
        <a:ext cx="1658689" cy="1658689"/>
      </dsp:txXfrm>
    </dsp:sp>
    <dsp:sp modelId="{A67ACB3F-90C8-4C07-A7F0-E1121F4BF181}">
      <dsp:nvSpPr>
        <dsp:cNvPr id="0" name=""/>
        <dsp:cNvSpPr/>
      </dsp:nvSpPr>
      <dsp:spPr>
        <a:xfrm>
          <a:off x="1513608" y="-2477"/>
          <a:ext cx="6221930" cy="6221930"/>
        </a:xfrm>
        <a:prstGeom prst="circularArrow">
          <a:avLst>
            <a:gd name="adj1" fmla="val 5198"/>
            <a:gd name="adj2" fmla="val 335789"/>
            <a:gd name="adj3" fmla="val 16812052"/>
            <a:gd name="adj4" fmla="val 15245149"/>
            <a:gd name="adj5" fmla="val 6065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59F50-950D-4696-AFE3-4480D79A7227}">
      <dsp:nvSpPr>
        <dsp:cNvPr id="0" name=""/>
        <dsp:cNvSpPr/>
      </dsp:nvSpPr>
      <dsp:spPr>
        <a:xfrm>
          <a:off x="1360054" y="220503"/>
          <a:ext cx="3163919" cy="3163919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j-lt"/>
            </a:rPr>
            <a:t>Increase our impact</a:t>
          </a:r>
        </a:p>
      </dsp:txBody>
      <dsp:txXfrm>
        <a:off x="3039568" y="876263"/>
        <a:ext cx="1167637" cy="866311"/>
      </dsp:txXfrm>
    </dsp:sp>
    <dsp:sp modelId="{2875EE0C-115D-4A3E-92BE-E5CBB37EFD46}">
      <dsp:nvSpPr>
        <dsp:cNvPr id="0" name=""/>
        <dsp:cNvSpPr/>
      </dsp:nvSpPr>
      <dsp:spPr>
        <a:xfrm>
          <a:off x="1330851" y="492099"/>
          <a:ext cx="3163919" cy="3163919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j-lt"/>
            </a:rPr>
            <a:t>Enhance Engagement</a:t>
          </a:r>
        </a:p>
      </dsp:txBody>
      <dsp:txXfrm>
        <a:off x="3010365" y="2133947"/>
        <a:ext cx="1167637" cy="866311"/>
      </dsp:txXfrm>
    </dsp:sp>
    <dsp:sp modelId="{8238DD72-2FE9-4741-9624-56EB482FF19C}">
      <dsp:nvSpPr>
        <dsp:cNvPr id="0" name=""/>
        <dsp:cNvSpPr/>
      </dsp:nvSpPr>
      <dsp:spPr>
        <a:xfrm>
          <a:off x="1110922" y="501812"/>
          <a:ext cx="3163919" cy="3163919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j-lt"/>
            </a:rPr>
            <a:t>Adapt</a:t>
          </a:r>
        </a:p>
      </dsp:txBody>
      <dsp:txXfrm>
        <a:off x="1427691" y="2143660"/>
        <a:ext cx="1167637" cy="866311"/>
      </dsp:txXfrm>
    </dsp:sp>
    <dsp:sp modelId="{DBD651EB-51E2-4F81-B847-215882633015}">
      <dsp:nvSpPr>
        <dsp:cNvPr id="0" name=""/>
        <dsp:cNvSpPr/>
      </dsp:nvSpPr>
      <dsp:spPr>
        <a:xfrm>
          <a:off x="1117662" y="230217"/>
          <a:ext cx="3163919" cy="316391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latin typeface="+mj-lt"/>
            </a:rPr>
            <a:t>Expand our Reach</a:t>
          </a:r>
        </a:p>
      </dsp:txBody>
      <dsp:txXfrm>
        <a:off x="1434430" y="885977"/>
        <a:ext cx="1167637" cy="866311"/>
      </dsp:txXfrm>
    </dsp:sp>
    <dsp:sp modelId="{BFB807F0-09BD-4F30-B0E0-25684AA61C5A}">
      <dsp:nvSpPr>
        <dsp:cNvPr id="0" name=""/>
        <dsp:cNvSpPr/>
      </dsp:nvSpPr>
      <dsp:spPr>
        <a:xfrm>
          <a:off x="1164192" y="24642"/>
          <a:ext cx="3555643" cy="3555643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BE2EC-1032-40B1-97EC-266F80D24F0D}">
      <dsp:nvSpPr>
        <dsp:cNvPr id="0" name=""/>
        <dsp:cNvSpPr/>
      </dsp:nvSpPr>
      <dsp:spPr>
        <a:xfrm>
          <a:off x="1126100" y="310246"/>
          <a:ext cx="3555643" cy="3555643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E73A5-2986-4C3C-A176-CDEAF517AC91}">
      <dsp:nvSpPr>
        <dsp:cNvPr id="0" name=""/>
        <dsp:cNvSpPr/>
      </dsp:nvSpPr>
      <dsp:spPr>
        <a:xfrm>
          <a:off x="915061" y="305950"/>
          <a:ext cx="3555643" cy="3555643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4A10D3-73E2-421A-A338-D1DFB6ABAE80}">
      <dsp:nvSpPr>
        <dsp:cNvPr id="0" name=""/>
        <dsp:cNvSpPr/>
      </dsp:nvSpPr>
      <dsp:spPr>
        <a:xfrm>
          <a:off x="921800" y="34355"/>
          <a:ext cx="3555643" cy="3555643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10053-326B-499D-94AC-AF533889243C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0EE17-72AE-45BD-8EB0-F39FCAFCB61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533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>
          <a:xfrm>
            <a:off x="379817" y="4448100"/>
            <a:ext cx="6395970" cy="4377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1797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From NC PETS March 2017</a:t>
            </a:r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01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8960" indent="-288061" defTabSz="939401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52246" indent="-230449" defTabSz="939401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13145" indent="-230449" defTabSz="939401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74044" indent="-230449" defTabSz="939401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34942" indent="-230449" defTabSz="93940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95840" indent="-230449" defTabSz="93940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56739" indent="-230449" defTabSz="93940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917637" indent="-230449" defTabSz="93940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4EB010C1-8A02-F840-ABD9-C9BC47463BC8}" type="slidenum">
              <a:rPr lang="en-US" sz="1200"/>
              <a:pPr/>
              <a:t>3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54177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has four priorities.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Each priority reflects the input, feedback, and hopes of current and former members, leadership, Rotaractors, alumni, Youth Exchange students, and Rotary staff. In all, we reached out to more than a million people who are connected to Rotary in some way to ensure that our Action Plan priorities are the right ones, and are authentically Rotary. The four priorities are: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206C-F2E9-4408-A090-1C57F73B417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148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>
              <a:lnSpc>
                <a:spcPct val="150000"/>
              </a:lnSpc>
              <a:spcBef>
                <a:spcPts val="0"/>
              </a:spcBef>
              <a:spcAft>
                <a:spcPts val="1595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our impact;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50000"/>
              </a:lnSpc>
              <a:spcBef>
                <a:spcPts val="0"/>
              </a:spcBef>
              <a:spcAft>
                <a:spcPts val="1595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Expand our reach;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50000"/>
              </a:lnSpc>
              <a:spcBef>
                <a:spcPts val="0"/>
              </a:spcBef>
              <a:spcAft>
                <a:spcPts val="1595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Enhance participant engagement; and,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>
              <a:lnSpc>
                <a:spcPct val="150000"/>
              </a:lnSpc>
              <a:spcBef>
                <a:spcPts val="0"/>
              </a:spcBef>
              <a:spcAft>
                <a:spcPts val="1595"/>
              </a:spcAft>
              <a:buFont typeface="Symbol" panose="05050102010706020507" pitchFamily="18" charset="2"/>
              <a:buChar char=""/>
            </a:pPr>
            <a:r>
              <a:rPr lang="en-US" sz="12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 our ability to adapt.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2206C-F2E9-4408-A090-1C57F73B417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18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Now let’s look at each one in a little more detail and some of the ways we’ll turn these priorities into action.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F2206C-F2E9-4408-A090-1C57F73B41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5397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>
          <a:xfrm>
            <a:off x="376239" y="4416425"/>
            <a:ext cx="6335712" cy="43465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Rotary International and your district have three strategic goals:</a:t>
            </a:r>
          </a:p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Support &amp; Strengthen Clubs</a:t>
            </a:r>
          </a:p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Increase Humanitarian Service</a:t>
            </a:r>
          </a:p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Increase Public Image &amp; Awareness</a:t>
            </a:r>
          </a:p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en-US" dirty="0">
              <a:latin typeface="Arial" pitchFamily="-107" charset="0"/>
              <a:ea typeface="ヒラギノ角ゴ Pro W3" pitchFamily="-107" charset="-128"/>
              <a:cs typeface="ヒラギノ角ゴ Pro W3" pitchFamily="-107" charset="-128"/>
            </a:endParaRPr>
          </a:p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Why do these matter?</a:t>
            </a:r>
          </a:p>
          <a:p>
            <a:pPr defTabSz="914238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r>
              <a:rPr lang="en-US" dirty="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rPr>
              <a:t>“The time is right to move toward a new vision that brings more people together, increase our image and creates lasting change around the world”</a:t>
            </a:r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698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819" indent="-285699" defTabSz="931698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2798" indent="-228559" defTabSz="931698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599917" indent="-228559" defTabSz="931698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037" indent="-228559" defTabSz="931698" eaLnBrk="0" hangingPunct="0"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155" indent="-228559" defTabSz="93169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274" indent="-228559" defTabSz="93169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8394" indent="-228559" defTabSz="93169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5512" indent="-228559" defTabSz="93169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fld id="{4EB010C1-8A02-F840-ABD9-C9BC47463BC8}" type="slidenum">
              <a:rPr lang="en-US" sz="1200"/>
              <a:pPr/>
              <a:t>8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7349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1EEE0-697C-4DA4-8143-97130171E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8CE59-1E18-4144-B10F-70571D3DDF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7F4AD-74CF-4F4D-BE2A-66AE8D7C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E206F8-205B-482A-B817-275D9BBA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1D4A8-E5D2-4F20-9438-80A0B1D8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1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8EB8D-6493-4821-9C89-794AF033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C6690A-1AA2-47B4-BA90-E420FD272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DC265-B228-4BA7-B98E-A06EFFAA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235E6-70ED-4692-A657-43865010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F8BF9-D88E-4269-8667-C20C3FD8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6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57C875-E8F9-4E78-9BBC-1B419BC3B2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B33BF6-7383-4DEA-8DEB-23CDAD3AD7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1D67F-C35F-4441-8B70-9752A142C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FC3D1-1776-48B9-8525-6D013330D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7D713-56C3-42EC-B86A-5B2F3572E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390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78285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6697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79547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83180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401126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19386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0987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87420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B0412-0F55-433F-B514-B27A93CD8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0DCE9-BFBF-47DE-8E49-D07613B22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CD4F4-BFB7-436A-AD47-56575AD1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3812B-57CB-4E7A-8928-3E4C3EDB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3D251-E5A9-455D-A4A7-EB0B3A33C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27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49781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005066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06169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0DB61-2C55-42C1-AE8D-D0621D483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5118F-ADE4-420F-9FF0-FA706FA16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46119-C8A9-401B-BF88-FE7B1ABA1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6CA68-460F-474C-99EE-5F4009268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A22BC-316F-48EA-A6AF-117C24EFB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552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28342-D073-4DD4-BC98-7E37CF55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36F76-E4B8-4F84-AC92-FADE402933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ECEB58-70B6-46A8-82B1-00DCBE2BE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74567-B48B-4399-82B6-1E98C0C1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F96EC-72B0-4497-9E47-8D59D6326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7C3F8-3AE3-4546-8DEC-6E75E5920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24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37377-A554-4DA4-BD11-70E0D6709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1139C-F7E8-4245-AAB4-B50C66702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EE917-56CC-4F0D-B85D-3EFA1AD23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DB8884-84FF-47B2-8985-D5871FF9A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B3969-06CF-4C85-A8C3-CDD6CA400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A23538-27DD-4EF0-8265-E84A8ACCE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29C907-0B1F-4151-8E5D-153F20153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CC4F20-83AC-437F-BEB0-1B00116BD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02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34440-BE7B-4FAC-A13F-C387DA86E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DE6F80-EE84-4F2B-95EF-DEEE621F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9F7437-B40B-40CA-A0FB-EA29B3EF8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A6A65-0565-4365-A3D0-DEFE8392F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9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9472B0-BDA2-424F-AB66-CB271E68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D397E-2F53-4CFA-8185-939E83526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D69761-4231-44B1-B085-FCA7E2EFB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11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148A9-2F94-494B-AB44-4E5F54BA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99B50-7077-4AA5-8E31-2DF4968E9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0945E-88DA-4976-B504-05A7AB452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04E44-6B83-4123-973D-E60B1E439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884F1-FFEA-405F-9602-3DCA865EDA4E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187561-EBAD-4CEE-91DC-7D150E3E9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71F3F-D5BB-4959-921A-CA8C1D7E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023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0B107-C181-4BA2-B189-8C92236BF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2429C2-E5B1-43EF-8EDA-030ACF4888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81A26-28EA-47F2-914E-9C0F87B7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F7896-9E8E-4568-B843-AC662936A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CD6B15-F875-4442-AA94-5630530DE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D6C98-2879-49ED-AD96-7609F1C5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39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680EB-150A-40A7-A463-33D4B2E8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CDA28-143F-4B87-9C85-8ECD50609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33EFE-FF24-48EE-8A0F-524F84495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7FB07-35D9-41E6-8E76-E3012AEF8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E4182-DE4C-4990-8C1B-904B2E7FA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19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E8847-CE81-614F-968D-4B9C9381F43B}" type="datetimeFigureOut">
              <a:rPr lang="en-US" smtClean="0"/>
              <a:t>6/17/2021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80FB4-6C53-F54C-B11E-8D600D8C2E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73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 spd="slow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003A4-EC04-40F8-8CFF-A22EF6EAA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23" y="1136053"/>
            <a:ext cx="10668353" cy="2541431"/>
          </a:xfrm>
        </p:spPr>
        <p:txBody>
          <a:bodyPr>
            <a:normAutofit fontScale="90000"/>
          </a:bodyPr>
          <a:lstStyle/>
          <a:p>
            <a:br>
              <a:rPr lang="en-US" sz="4000" b="1" dirty="0">
                <a:solidFill>
                  <a:srgbClr val="00B0F0"/>
                </a:solidFill>
              </a:rPr>
            </a:br>
            <a:br>
              <a:rPr lang="en-US" sz="4000" b="1" dirty="0">
                <a:solidFill>
                  <a:srgbClr val="00B0F0"/>
                </a:solidFill>
              </a:rPr>
            </a:br>
            <a:r>
              <a:rPr lang="en-US" sz="4000" b="1" dirty="0">
                <a:solidFill>
                  <a:srgbClr val="00B0F0"/>
                </a:solidFill>
              </a:rPr>
              <a:t>											</a:t>
            </a:r>
            <a:r>
              <a:rPr lang="en-US" sz="4000" dirty="0">
                <a:solidFill>
                  <a:srgbClr val="00B0F0"/>
                </a:solidFill>
              </a:rPr>
              <a:t>			  </a:t>
            </a:r>
            <a:br>
              <a:rPr lang="en-US" sz="4000" dirty="0">
                <a:solidFill>
                  <a:srgbClr val="00B0F0"/>
                </a:solidFill>
              </a:rPr>
            </a:br>
            <a:r>
              <a:rPr lang="en-US" sz="4000" dirty="0">
                <a:solidFill>
                  <a:srgbClr val="00B0F0"/>
                </a:solidFill>
              </a:rPr>
              <a:t>                   </a:t>
            </a:r>
            <a:r>
              <a:rPr lang="en-US" sz="5300" b="1" dirty="0">
                <a:solidFill>
                  <a:srgbClr val="0070C0"/>
                </a:solidFill>
                <a:latin typeface="+mn-lt"/>
              </a:rPr>
              <a:t>SERVE TO CHANGE LIVES </a:t>
            </a:r>
            <a:r>
              <a:rPr lang="en-US" sz="4000" dirty="0">
                <a:solidFill>
                  <a:srgbClr val="00B0F0"/>
                </a:solidFill>
              </a:rPr>
              <a:t>					</a:t>
            </a:r>
            <a:endParaRPr lang="en-US" sz="4900" b="1" dirty="0">
              <a:solidFill>
                <a:srgbClr val="00B0F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5F52-DE5C-428E-BD3B-8BFB7D81C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0277" y="3745399"/>
            <a:ext cx="8637072" cy="231030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2021 – 2022</a:t>
            </a:r>
          </a:p>
          <a:p>
            <a:endParaRPr lang="en-US" sz="4000" b="1" dirty="0"/>
          </a:p>
          <a:p>
            <a:r>
              <a:rPr lang="en-US" sz="4000" b="1" dirty="0"/>
              <a:t>Rotary District XXXX</a:t>
            </a: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947213-075F-4D0F-BCFC-EB47E89BE40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3906" y="1102936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0568EBD-41E3-4964-A100-C86288E6B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96731" y="3248025"/>
            <a:ext cx="2239948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833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B5B66-B281-4194-BC29-085112C84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753909"/>
            <a:ext cx="9603275" cy="179161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+mn-lt"/>
              </a:rPr>
              <a:t>SERVE TO CHANGE LIVES</a:t>
            </a:r>
            <a:endParaRPr lang="en-US" sz="4800" dirty="0">
              <a:latin typeface="+mn-lt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C6F3086-E121-449F-95AA-DCFFA8313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2719" y="2409794"/>
            <a:ext cx="446656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2D4B02-54A5-4771-B17C-60F07E2774A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0"/>
            <a:ext cx="5147036" cy="1140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9454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08031F6-0169-496B-AADB-7C41D42EC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1"/>
            <a:ext cx="9604375" cy="1247176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1A4A9-7D41-4009-A19A-39666C3DD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504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/>
              <a:t>Setting the Stage Panel</a:t>
            </a:r>
          </a:p>
          <a:p>
            <a:pPr marL="0" indent="0">
              <a:buNone/>
            </a:pPr>
            <a:endParaRPr lang="en-US" sz="4000" b="1" dirty="0"/>
          </a:p>
          <a:p>
            <a:r>
              <a:rPr lang="en-US" sz="3600" b="1" dirty="0"/>
              <a:t>Moderator –</a:t>
            </a:r>
          </a:p>
          <a:p>
            <a:r>
              <a:rPr lang="en-US" sz="3600" b="1" dirty="0"/>
              <a:t>Membership – </a:t>
            </a:r>
          </a:p>
          <a:p>
            <a:r>
              <a:rPr lang="en-US" sz="3600" b="1" dirty="0"/>
              <a:t>Rotary Foundation –</a:t>
            </a:r>
          </a:p>
          <a:p>
            <a:r>
              <a:rPr lang="en-US" sz="3600" b="1" dirty="0"/>
              <a:t>Public Image –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44A0F6-AAF3-43A0-B0D1-532B175B921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108" y="106533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E6D0CB9-6EA9-4B8C-B744-2AFCF844C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06020" y="4237784"/>
            <a:ext cx="19477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577906-E96B-4D2F-A0DC-63522A8EBC2A}"/>
              </a:ext>
            </a:extLst>
          </p:cNvPr>
          <p:cNvSpPr txBox="1"/>
          <p:nvPr/>
        </p:nvSpPr>
        <p:spPr>
          <a:xfrm>
            <a:off x="3321289" y="1353709"/>
            <a:ext cx="60946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SERVE TO CHANGE LIVES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10240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D2D5E-F81F-40D2-9315-2051F3DF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459" y="348355"/>
            <a:ext cx="9603275" cy="169395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		</a:t>
            </a:r>
            <a:r>
              <a:rPr lang="en-US" sz="4400" b="1" dirty="0">
                <a:solidFill>
                  <a:srgbClr val="0070C0"/>
                </a:solidFill>
                <a:latin typeface="+mn-lt"/>
              </a:rPr>
              <a:t>SERVE TO CHANGE LIVES</a:t>
            </a:r>
            <a:br>
              <a:rPr lang="en-US" sz="4400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07E7-7386-42A3-8C9C-0D385645B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b="1" cap="all" dirty="0"/>
              <a:t>Sharing Ideas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632EAE-909D-4290-AB9B-5B1483E3DC9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4626" y="159798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DF9BB6A-A6A6-4739-906D-FCDF907C1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35335" y="4780709"/>
            <a:ext cx="19477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01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D2D5E-F81F-40D2-9315-2051F3DFB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2410" y="409902"/>
            <a:ext cx="9603275" cy="169395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		</a:t>
            </a:r>
            <a:r>
              <a:rPr lang="en-US" sz="4400" b="1" dirty="0">
                <a:solidFill>
                  <a:srgbClr val="0070C0"/>
                </a:solidFill>
                <a:latin typeface="+mn-lt"/>
              </a:rPr>
              <a:t>SERVE TO CHANGE LIVES</a:t>
            </a:r>
            <a:br>
              <a:rPr lang="en-US" sz="4400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E07E7-7386-42A3-8C9C-0D385645B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538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b="1" dirty="0"/>
              <a:t>MOVING TO ACTION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632EAE-909D-4290-AB9B-5B1483E3DC9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4626" y="159798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DF9BB6A-A6A6-4739-906D-FCDF907C1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78135" y="3839743"/>
            <a:ext cx="19477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084CBB35-2A41-4A96-841D-821DC99729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80FA72-F4DB-4B79-BBE1-33569F0C4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91" y="3581400"/>
            <a:ext cx="17811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9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5B25-0349-48B8-9352-AB8138976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305" y="62145"/>
            <a:ext cx="9625549" cy="179161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		</a:t>
            </a:r>
            <a:r>
              <a:rPr lang="en-US" sz="4400" b="1" dirty="0">
                <a:solidFill>
                  <a:srgbClr val="0070C0"/>
                </a:solidFill>
                <a:latin typeface="+mn-lt"/>
              </a:rPr>
              <a:t>SERVE TO CHANGE LIVES</a:t>
            </a:r>
            <a:br>
              <a:rPr lang="en-US" sz="4400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3EE95-2F27-4796-B644-813F6CD1E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</a:rPr>
              <a:t>District Contact List:</a:t>
            </a:r>
          </a:p>
          <a:p>
            <a:pPr marL="0" indent="0">
              <a:buNone/>
            </a:pPr>
            <a:r>
              <a:rPr lang="en-US" dirty="0"/>
              <a:t>				(Insert peoples Info here, Name, Email, etc.)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DC8B10-964F-4E6A-8F5D-F9298481A24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13704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4AFFEED-2267-498C-9959-EA4B40BA4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06020" y="4089846"/>
            <a:ext cx="194778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792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7B6D0-01A1-4BEF-ACD3-A2E8D8D9E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004" y="0"/>
            <a:ext cx="9603275" cy="173114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0070C0"/>
                </a:solidFill>
                <a:latin typeface="+mn-lt"/>
              </a:rPr>
              <a:t>SERVE TO CHANGE LIVES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E8620-C152-4575-8134-2448A016F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484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/>
              <a:t>Please take a few minutes to give us your feedback on this One Rotary Summit.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B24B5D-3B78-44C1-90D6-4175961B54B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13704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82560B66-87B2-43D5-821F-DC73FFA76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623" y="4210059"/>
            <a:ext cx="2045177" cy="192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98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08031F6-0169-496B-AADB-7C41D42EC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1"/>
            <a:ext cx="9604375" cy="1247176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1A4A9-7D41-4009-A19A-39666C3DD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22698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/>
              <a:t>THANKS FOR ATTENDING</a:t>
            </a:r>
          </a:p>
          <a:p>
            <a:pPr marL="0" indent="0">
              <a:buNone/>
            </a:pPr>
            <a:endParaRPr lang="en-US" sz="4400" b="1" dirty="0"/>
          </a:p>
          <a:p>
            <a:pPr marL="0" indent="0">
              <a:buNone/>
            </a:pPr>
            <a:r>
              <a:rPr lang="en-US" sz="6000" b="1" dirty="0"/>
              <a:t>NOW IT’S TIME TO </a:t>
            </a:r>
          </a:p>
          <a:p>
            <a:pPr marL="0" indent="0">
              <a:buNone/>
            </a:pPr>
            <a:r>
              <a:rPr lang="en-US" sz="6000" b="1" dirty="0"/>
              <a:t>MOVE TO ACTION!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44A0F6-AAF3-43A0-B0D1-532B175B921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5108" y="106533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E6D0CB9-6EA9-4B8C-B744-2AFCF844C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70534" y="1648984"/>
            <a:ext cx="4966839" cy="466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574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99557-E9B4-421E-A0E0-79259890E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8725" y="1441471"/>
            <a:ext cx="9603275" cy="104923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endParaRPr lang="en-US" dirty="0"/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935145EA-6506-4312-A9F1-D05033089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9257" y="3918459"/>
            <a:ext cx="2243522" cy="1902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FB5C3B-B157-41CB-81A6-E9C30D5723C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188478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5EAA3D-0588-463B-B175-4CBDB3D3DD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045" y="2467084"/>
            <a:ext cx="1811743" cy="1464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98A031D-62B1-4F15-99B7-D6A986BCFD72}"/>
              </a:ext>
            </a:extLst>
          </p:cNvPr>
          <p:cNvSpPr/>
          <p:nvPr/>
        </p:nvSpPr>
        <p:spPr>
          <a:xfrm>
            <a:off x="1597982" y="2553161"/>
            <a:ext cx="22435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Mute when </a:t>
            </a:r>
          </a:p>
          <a:p>
            <a:pPr algn="ctr"/>
            <a:r>
              <a:rPr lang="en-US" sz="2800" dirty="0">
                <a:latin typeface="Arial Narrow" panose="020B0606020202030204" pitchFamily="34" charset="0"/>
              </a:rPr>
              <a:t>not talking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EB1CC0-19E5-47D1-8F83-01F262B16E9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3153" y="2264249"/>
            <a:ext cx="2309547" cy="1943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D14A017-D1E6-4D05-9487-7F930B63A20C}"/>
              </a:ext>
            </a:extLst>
          </p:cNvPr>
          <p:cNvSpPr/>
          <p:nvPr/>
        </p:nvSpPr>
        <p:spPr>
          <a:xfrm>
            <a:off x="5630926" y="2644569"/>
            <a:ext cx="17522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Turn the camera 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AEDD31-212A-498E-94D6-2C7FF1DC60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3191" y="2168460"/>
            <a:ext cx="2289530" cy="1861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3375D9E-0A59-4D12-8852-F3ACE7E3D63D}"/>
              </a:ext>
            </a:extLst>
          </p:cNvPr>
          <p:cNvSpPr/>
          <p:nvPr/>
        </p:nvSpPr>
        <p:spPr>
          <a:xfrm>
            <a:off x="8923010" y="2875401"/>
            <a:ext cx="26090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Be fully present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7A26B6B-338D-4F52-B243-11EF9D8A93C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36" t="-766"/>
          <a:stretch/>
        </p:blipFill>
        <p:spPr>
          <a:xfrm>
            <a:off x="6063448" y="4080147"/>
            <a:ext cx="1801581" cy="1883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02A5E0B-7E4D-425C-AA05-8716208C38B1}"/>
              </a:ext>
            </a:extLst>
          </p:cNvPr>
          <p:cNvSpPr/>
          <p:nvPr/>
        </p:nvSpPr>
        <p:spPr>
          <a:xfrm>
            <a:off x="4769740" y="4731307"/>
            <a:ext cx="85728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Speak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sz="2800" dirty="0">
                <a:latin typeface="Arial Narrow" panose="020B0606020202030204" pitchFamily="34" charset="0"/>
              </a:rPr>
              <a:t>and listen</a:t>
            </a:r>
          </a:p>
          <a:p>
            <a:pPr algn="ctr"/>
            <a:r>
              <a:rPr lang="en-US" sz="2800" dirty="0">
                <a:latin typeface="Arial Narrow" panose="020B0606020202030204" pitchFamily="34" charset="0"/>
              </a:rPr>
              <a:t> with kindness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43D098-CF01-41C2-9C11-B5360EE12953}"/>
              </a:ext>
            </a:extLst>
          </p:cNvPr>
          <p:cNvSpPr/>
          <p:nvPr/>
        </p:nvSpPr>
        <p:spPr>
          <a:xfrm>
            <a:off x="401594" y="4731307"/>
            <a:ext cx="81263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Raise hands to </a:t>
            </a:r>
          </a:p>
          <a:p>
            <a:pPr algn="ctr"/>
            <a:r>
              <a:rPr lang="en-US" sz="2800" dirty="0">
                <a:latin typeface="Arial Narrow" panose="020B0606020202030204" pitchFamily="34" charset="0"/>
              </a:rPr>
              <a:t>contribute or comment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0831D9-84BC-4109-9DF1-C9438A41A136}"/>
              </a:ext>
            </a:extLst>
          </p:cNvPr>
          <p:cNvSpPr/>
          <p:nvPr/>
        </p:nvSpPr>
        <p:spPr>
          <a:xfrm>
            <a:off x="896950" y="1956586"/>
            <a:ext cx="58059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 Narrow" panose="020B0606020202030204" pitchFamily="34" charset="0"/>
              </a:rPr>
              <a:t>Let’s agree to when meeting online: </a:t>
            </a:r>
            <a:endParaRPr lang="en-US" sz="2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91CE8E-64C1-4EB5-A4B1-DE3C50E1CBAF}"/>
              </a:ext>
            </a:extLst>
          </p:cNvPr>
          <p:cNvSpPr txBox="1"/>
          <p:nvPr/>
        </p:nvSpPr>
        <p:spPr>
          <a:xfrm>
            <a:off x="401594" y="1294461"/>
            <a:ext cx="11354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cs typeface="Arial" panose="020B0604020202020204" pitchFamily="34" charset="0"/>
              </a:rPr>
              <a:t>SERVE TO CHANGE LIVES</a:t>
            </a:r>
            <a:endParaRPr lang="en-US" sz="4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577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1D948-847A-49A3-AD5B-B032571C8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589" y="584026"/>
            <a:ext cx="10515600" cy="1325563"/>
          </a:xfrm>
        </p:spPr>
        <p:txBody>
          <a:bodyPr/>
          <a:lstStyle/>
          <a:p>
            <a:pPr algn="ctr"/>
            <a:br>
              <a:rPr lang="en-US" dirty="0"/>
            </a:br>
            <a:r>
              <a:rPr lang="en-US" sz="4000" b="1" dirty="0">
                <a:solidFill>
                  <a:srgbClr val="0070C0"/>
                </a:solidFill>
                <a:latin typeface="+mn-lt"/>
              </a:rPr>
              <a:t>SERVE TO CHANGE LIVES</a:t>
            </a:r>
            <a:endParaRPr lang="en-US" sz="4000" dirty="0">
              <a:latin typeface="+mn-lt"/>
            </a:endParaRPr>
          </a:p>
        </p:txBody>
      </p:sp>
      <p:pic>
        <p:nvPicPr>
          <p:cNvPr id="6" name="Content Placeholder 5" descr="Logo&#10;&#10;Description automatically generated">
            <a:extLst>
              <a:ext uri="{FF2B5EF4-FFF2-40B4-BE49-F238E27FC236}">
                <a16:creationId xmlns:a16="http://schemas.microsoft.com/office/drawing/2014/main" id="{CBE49864-CB7F-4858-A34B-F84DE11809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192" y="3805094"/>
            <a:ext cx="1947785" cy="1828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874D8E-769E-4525-A3D4-6E6C168C394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13704"/>
            <a:ext cx="5147036" cy="1140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9203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54A6D-C11D-42DA-B44C-336E63857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9588" y="-204186"/>
            <a:ext cx="9603275" cy="1827197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solidFill>
                  <a:srgbClr val="0070C0"/>
                </a:solidFill>
              </a:rPr>
            </a:br>
            <a:br>
              <a:rPr lang="en-US" dirty="0">
                <a:solidFill>
                  <a:srgbClr val="0070C0"/>
                </a:solidFill>
              </a:rPr>
            </a:br>
            <a:br>
              <a:rPr lang="en-US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  <a:latin typeface="+mn-lt"/>
              </a:rPr>
              <a:t>SERVE TO CHANGE LIVES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6181E-65EF-4336-8B71-02476FAFE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9588" y="2089590"/>
            <a:ext cx="9603275" cy="4403922"/>
          </a:xfrm>
        </p:spPr>
        <p:txBody>
          <a:bodyPr>
            <a:normAutofit fontScale="92500" lnSpcReduction="10000"/>
          </a:bodyPr>
          <a:lstStyle/>
          <a:p>
            <a:pPr marL="0" marR="0" indent="0" algn="just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a participant you will…</a:t>
            </a:r>
            <a:endParaRPr lang="en-US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 excited to ‘Serve to Change Lives’.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 inspired and ready to tell the stories of what is accomplished because of Rotary and The Rotary Foundation.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Understand and be ready to share “What’s in it for me and others because of Rotary.” 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 inspired and act to increase Rotary’s impact and reach in your community and beyond.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Understand and support club efforts to increase member engagement. </a:t>
            </a:r>
          </a:p>
          <a:p>
            <a:pPr marL="742950" marR="0" lvl="1" indent="-285750"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6286500" algn="l"/>
              </a:tabLst>
            </a:pP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Appreciate and support the work of your club in increasing adaptability.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44525C-934C-4D2B-82FB-985A81D7EB3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9698" y="101973"/>
            <a:ext cx="5147036" cy="9899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4D3E010-A3D9-478B-8A44-2FCCE8266B1E}"/>
              </a:ext>
            </a:extLst>
          </p:cNvPr>
          <p:cNvSpPr txBox="1">
            <a:spLocks/>
          </p:cNvSpPr>
          <p:nvPr/>
        </p:nvSpPr>
        <p:spPr>
          <a:xfrm>
            <a:off x="1411550" y="106532"/>
            <a:ext cx="9643305" cy="158910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313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 bwMode="auto">
          <a:xfrm>
            <a:off x="1524000" y="103417"/>
            <a:ext cx="9144000" cy="1817948"/>
          </a:xfrm>
          <a:solidFill>
            <a:schemeClr val="tx1">
              <a:lumMod val="85000"/>
            </a:schemeClr>
          </a:solidFill>
        </p:spPr>
        <p:txBody>
          <a:bodyPr vert="horz" wrap="square" numCol="1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b="1" dirty="0">
                <a:latin typeface="Arial Narrow" charset="0"/>
                <a:ea typeface="MS PGothic" charset="0"/>
                <a:cs typeface="Arial Narrow" charset="0"/>
              </a:rPr>
              <a:t> </a:t>
            </a:r>
            <a:r>
              <a:rPr lang="en-US" b="1" dirty="0">
                <a:solidFill>
                  <a:schemeClr val="bg2"/>
                </a:solidFill>
                <a:latin typeface="Arial Narrow" charset="0"/>
                <a:ea typeface="MS PGothic" charset="0"/>
                <a:cs typeface="Arial Narrow" charset="0"/>
              </a:rPr>
              <a:t>ONE ROTARY</a:t>
            </a:r>
            <a:br>
              <a:rPr lang="en-US" b="1" dirty="0">
                <a:latin typeface="Arial Narrow" charset="0"/>
                <a:ea typeface="MS PGothic" charset="0"/>
                <a:cs typeface="Arial Narrow" charset="0"/>
              </a:rPr>
            </a:br>
            <a:r>
              <a:rPr lang="en-US" b="1" dirty="0">
                <a:solidFill>
                  <a:schemeClr val="bg1"/>
                </a:solidFill>
                <a:latin typeface="Arial Narrow" charset="0"/>
                <a:ea typeface="MS PGothic" charset="0"/>
                <a:cs typeface="Arial Narrow" charset="0"/>
              </a:rPr>
              <a:t>STRENGTH IN ONE AREA SUPPORTS THE OTHERS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21521-06EB-4D7A-BBF3-466E9B724ABD}" type="slidenum">
              <a:rPr lang="en-US" smtClean="0"/>
              <a:t>3</a:t>
            </a:fld>
            <a:endParaRPr lang="en-US" dirty="0"/>
          </a:p>
        </p:txBody>
      </p:sp>
      <p:sp>
        <p:nvSpPr>
          <p:cNvPr id="78850" name="TextBox 7"/>
          <p:cNvSpPr txBox="1">
            <a:spLocks noChangeArrowheads="1"/>
          </p:cNvSpPr>
          <p:nvPr/>
        </p:nvSpPr>
        <p:spPr bwMode="auto">
          <a:xfrm>
            <a:off x="7443930" y="1954138"/>
            <a:ext cx="37979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b="1" dirty="0">
                <a:latin typeface="Georgia" charset="0"/>
                <a:ea typeface="MS PGothic" charset="0"/>
                <a:cs typeface="MS PGothic" charset="0"/>
              </a:rPr>
              <a:t>Increased membership = </a:t>
            </a:r>
          </a:p>
          <a:p>
            <a:pPr eaLnBrk="1" hangingPunct="1"/>
            <a:r>
              <a:rPr lang="en-US" sz="2000" b="1" dirty="0">
                <a:latin typeface="Georgia" charset="0"/>
                <a:ea typeface="MS PGothic" charset="0"/>
                <a:cs typeface="MS PGothic" charset="0"/>
              </a:rPr>
              <a:t>More donors/contributors</a:t>
            </a:r>
          </a:p>
          <a:p>
            <a:pPr eaLnBrk="1" hangingPunct="1"/>
            <a:endParaRPr lang="en-US" sz="2000" b="1" dirty="0">
              <a:latin typeface="Georgia" charset="0"/>
              <a:ea typeface="MS PGothic" charset="0"/>
              <a:cs typeface="MS PGothic" charset="0"/>
            </a:endParaRPr>
          </a:p>
        </p:txBody>
      </p:sp>
      <p:sp>
        <p:nvSpPr>
          <p:cNvPr id="78851" name="TextBox 8"/>
          <p:cNvSpPr txBox="1">
            <a:spLocks noChangeArrowheads="1"/>
          </p:cNvSpPr>
          <p:nvPr/>
        </p:nvSpPr>
        <p:spPr bwMode="auto">
          <a:xfrm>
            <a:off x="5753325" y="5143884"/>
            <a:ext cx="49625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b="1" dirty="0">
                <a:latin typeface="Georgia" charset="0"/>
                <a:ea typeface="MS PGothic" charset="0"/>
                <a:cs typeface="MS PGothic" charset="0"/>
              </a:rPr>
              <a:t>More donors/contributors = Great programs/projects</a:t>
            </a:r>
          </a:p>
        </p:txBody>
      </p:sp>
      <p:sp>
        <p:nvSpPr>
          <p:cNvPr id="78852" name="TextBox 9"/>
          <p:cNvSpPr txBox="1">
            <a:spLocks noChangeArrowheads="1"/>
          </p:cNvSpPr>
          <p:nvPr/>
        </p:nvSpPr>
        <p:spPr bwMode="auto">
          <a:xfrm>
            <a:off x="1712132" y="5143884"/>
            <a:ext cx="44054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b="1" dirty="0">
                <a:latin typeface="Georgia" charset="0"/>
                <a:ea typeface="MS PGothic" charset="0"/>
                <a:cs typeface="MS PGothic" charset="0"/>
              </a:rPr>
              <a:t>Great programs/projects  = Positive public image</a:t>
            </a:r>
          </a:p>
        </p:txBody>
      </p:sp>
      <p:sp>
        <p:nvSpPr>
          <p:cNvPr id="78853" name="TextBox 10"/>
          <p:cNvSpPr txBox="1">
            <a:spLocks noChangeArrowheads="1"/>
          </p:cNvSpPr>
          <p:nvPr/>
        </p:nvSpPr>
        <p:spPr bwMode="auto">
          <a:xfrm>
            <a:off x="1103246" y="2108026"/>
            <a:ext cx="36575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 eaLnBrk="1" hangingPunct="1"/>
            <a:r>
              <a:rPr lang="en-US" sz="2000" b="1" dirty="0">
                <a:latin typeface="Georgia" charset="0"/>
                <a:ea typeface="MS PGothic" charset="0"/>
                <a:cs typeface="MS PGothic" charset="0"/>
              </a:rPr>
              <a:t>Positive public image = Increased membership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63921686"/>
              </p:ext>
            </p:extLst>
          </p:nvPr>
        </p:nvGraphicFramePr>
        <p:xfrm>
          <a:off x="3673277" y="1986911"/>
          <a:ext cx="456131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09169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75C3C09-5818-4593-A15B-1001C1835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3" y="-1"/>
            <a:ext cx="9604375" cy="1305017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7D575-0B99-434E-9D18-BB547D3F9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236" y="1892424"/>
            <a:ext cx="9130604" cy="345061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Rotary’s Vision Statement:</a:t>
            </a:r>
          </a:p>
          <a:p>
            <a:pPr marL="0" indent="0">
              <a:buNone/>
            </a:pPr>
            <a:r>
              <a:rPr lang="en-US" sz="3200" b="1" dirty="0"/>
              <a:t>Together, we see a world where people unite and take action to create lasting change — </a:t>
            </a:r>
          </a:p>
          <a:p>
            <a:pPr marL="0" indent="0">
              <a:buNone/>
            </a:pPr>
            <a:r>
              <a:rPr lang="en-US" sz="3200" b="1" dirty="0"/>
              <a:t>		across the globe,</a:t>
            </a:r>
          </a:p>
          <a:p>
            <a:pPr marL="0" indent="0">
              <a:buNone/>
            </a:pPr>
            <a:r>
              <a:rPr lang="en-US" sz="3200" b="1" dirty="0"/>
              <a:t>			in our communities, </a:t>
            </a:r>
          </a:p>
          <a:p>
            <a:pPr marL="0" indent="0">
              <a:buNone/>
            </a:pPr>
            <a:r>
              <a:rPr lang="en-US" sz="3200" b="1" dirty="0"/>
              <a:t>				and in ourselves.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5F918C-1E34-4E18-9703-4AB94A2DF933}"/>
              </a:ext>
            </a:extLst>
          </p:cNvPr>
          <p:cNvSpPr txBox="1">
            <a:spLocks/>
          </p:cNvSpPr>
          <p:nvPr/>
        </p:nvSpPr>
        <p:spPr>
          <a:xfrm>
            <a:off x="1563950" y="258932"/>
            <a:ext cx="9643305" cy="16334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E3D660-DE26-4192-9D94-FD3F3C1EFBC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13704"/>
            <a:ext cx="5147036" cy="1140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B8DB177-FD8B-4528-B172-75BD06024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17533" y="4951255"/>
            <a:ext cx="1947781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ADFBD2-C9FB-4206-AE48-BC15913B6D89}"/>
              </a:ext>
            </a:extLst>
          </p:cNvPr>
          <p:cNvSpPr txBox="1"/>
          <p:nvPr/>
        </p:nvSpPr>
        <p:spPr>
          <a:xfrm>
            <a:off x="3419987" y="1210006"/>
            <a:ext cx="60946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SERVE TO CHANGE LIVES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4113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575DE2-9337-1941-A930-0CBC373FE623}"/>
              </a:ext>
            </a:extLst>
          </p:cNvPr>
          <p:cNvSpPr/>
          <p:nvPr/>
        </p:nvSpPr>
        <p:spPr>
          <a:xfrm>
            <a:off x="0" y="132701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671BD0F-8B27-E644-BE09-F4B3ED0F517F}"/>
              </a:ext>
            </a:extLst>
          </p:cNvPr>
          <p:cNvSpPr txBox="1">
            <a:spLocks/>
          </p:cNvSpPr>
          <p:nvPr/>
        </p:nvSpPr>
        <p:spPr>
          <a:xfrm>
            <a:off x="-130628" y="1925320"/>
            <a:ext cx="11922035" cy="1636381"/>
          </a:xfrm>
          <a:prstGeom prst="rect">
            <a:avLst/>
          </a:prstGeom>
          <a:effectLst>
            <a:glow rad="12700">
              <a:schemeClr val="tx1"/>
            </a:glow>
          </a:effectLst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333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9F195AB-795D-0546-BA09-37B803A8CA86}"/>
              </a:ext>
            </a:extLst>
          </p:cNvPr>
          <p:cNvSpPr txBox="1">
            <a:spLocks/>
          </p:cNvSpPr>
          <p:nvPr/>
        </p:nvSpPr>
        <p:spPr>
          <a:xfrm>
            <a:off x="3334211" y="3500526"/>
            <a:ext cx="5110891" cy="1021597"/>
          </a:xfrm>
          <a:prstGeom prst="rect">
            <a:avLst/>
          </a:prstGeom>
          <a:effectLst>
            <a:glow rad="12700">
              <a:schemeClr val="tx1"/>
            </a:glow>
          </a:effectLst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533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752439-1DE4-DD47-B935-252F81C6A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0094" y="5144627"/>
            <a:ext cx="2724260" cy="102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3237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8" y="-3981"/>
            <a:ext cx="12339440" cy="6949440"/>
          </a:xfrm>
        </p:spPr>
      </p:pic>
    </p:spTree>
    <p:extLst>
      <p:ext uri="{BB962C8B-B14F-4D97-AF65-F5344CB8AC3E}">
        <p14:creationId xmlns:p14="http://schemas.microsoft.com/office/powerpoint/2010/main" val="309133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02B87F-A787-8E47-B981-505351515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0094" y="5144627"/>
            <a:ext cx="2724260" cy="1021597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C5AA477-3ACC-8F4F-9E84-1ADA4DCB1679}"/>
              </a:ext>
            </a:extLst>
          </p:cNvPr>
          <p:cNvSpPr txBox="1">
            <a:spLocks/>
          </p:cNvSpPr>
          <p:nvPr/>
        </p:nvSpPr>
        <p:spPr>
          <a:xfrm>
            <a:off x="1" y="2418122"/>
            <a:ext cx="12191999" cy="1636381"/>
          </a:xfrm>
          <a:prstGeom prst="rect">
            <a:avLst/>
          </a:prstGeom>
          <a:effectLst>
            <a:glow rad="12700">
              <a:schemeClr val="tx1"/>
            </a:glow>
          </a:effectLst>
        </p:spPr>
        <p:txBody>
          <a:bodyPr vert="horz" lIns="121920" tIns="60960" rIns="121920" bIns="6096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spcBef>
                <a:spcPts val="1000"/>
              </a:spcBef>
            </a:pPr>
            <a:r>
              <a:rPr lang="en-US" sz="7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Priority to Action.</a:t>
            </a:r>
          </a:p>
        </p:txBody>
      </p:sp>
    </p:spTree>
    <p:extLst>
      <p:ext uri="{BB962C8B-B14F-4D97-AF65-F5344CB8AC3E}">
        <p14:creationId xmlns:p14="http://schemas.microsoft.com/office/powerpoint/2010/main" val="315506152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780496" y="0"/>
            <a:ext cx="10573304" cy="1049235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+mn-lt"/>
              </a:rPr>
              <a:t>Rotary’s Strategic Priorities support</a:t>
            </a:r>
            <a:br>
              <a:rPr lang="en-US" sz="2400" b="1" dirty="0">
                <a:latin typeface="+mn-lt"/>
              </a:rPr>
            </a:br>
            <a:r>
              <a:rPr lang="en-US" sz="2400" b="1" dirty="0">
                <a:latin typeface="+mn-lt"/>
              </a:rPr>
              <a:t>Membership, Public Image, &amp; The Rotary Foundation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21521-06EB-4D7A-BBF3-466E9B724ABD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34F8F70-109D-4D3A-885D-93ADBA3BC2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8784335"/>
              </p:ext>
            </p:extLst>
          </p:nvPr>
        </p:nvGraphicFramePr>
        <p:xfrm>
          <a:off x="1596421" y="864469"/>
          <a:ext cx="91440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18D18CA-3B0D-4446-8E26-49C705923A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7676240"/>
              </p:ext>
            </p:extLst>
          </p:nvPr>
        </p:nvGraphicFramePr>
        <p:xfrm>
          <a:off x="3325268" y="1759146"/>
          <a:ext cx="5541461" cy="376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55262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F2DA5-2F3A-4408-8601-CEF1FAEF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59" y="364823"/>
            <a:ext cx="9603275" cy="1791610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5300" b="1" dirty="0">
                <a:solidFill>
                  <a:srgbClr val="0070C0"/>
                </a:solidFill>
                <a:latin typeface="+mn-lt"/>
              </a:rPr>
              <a:t>SERVE TO CHANGE LIVES</a:t>
            </a:r>
            <a:br>
              <a:rPr lang="en-US" sz="4400" dirty="0"/>
            </a:b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1AC3922F-E442-42C9-9A5D-2597339D5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113" y="2391944"/>
            <a:ext cx="7795765" cy="4351338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45ECB5-705C-4C17-A763-676E2DD895E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2482" y="142043"/>
            <a:ext cx="5147036" cy="1118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94092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Rotary">
      <a:dk1>
        <a:srgbClr val="000000"/>
      </a:dk1>
      <a:lt1>
        <a:srgbClr val="FFFFFF"/>
      </a:lt1>
      <a:dk2>
        <a:srgbClr val="687D90"/>
      </a:dk2>
      <a:lt2>
        <a:srgbClr val="A7ACA2"/>
      </a:lt2>
      <a:accent1>
        <a:srgbClr val="0050A2"/>
      </a:accent1>
      <a:accent2>
        <a:srgbClr val="019FCB"/>
      </a:accent2>
      <a:accent3>
        <a:srgbClr val="0C3C7C"/>
      </a:accent3>
      <a:accent4>
        <a:srgbClr val="F7A81B"/>
      </a:accent4>
      <a:accent5>
        <a:srgbClr val="FFFFFF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4139</TotalTime>
  <Words>631</Words>
  <Application>Microsoft Office PowerPoint</Application>
  <PresentationFormat>Widescreen</PresentationFormat>
  <Paragraphs>106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Arial Narrow</vt:lpstr>
      <vt:lpstr>Calibri</vt:lpstr>
      <vt:lpstr>Calibri Light</vt:lpstr>
      <vt:lpstr>Corbel</vt:lpstr>
      <vt:lpstr>Georgia</vt:lpstr>
      <vt:lpstr>Symbol</vt:lpstr>
      <vt:lpstr>Office Theme</vt:lpstr>
      <vt:lpstr>1_Office Theme</vt:lpstr>
      <vt:lpstr>                                      SERVE TO CHANGE LIVES      </vt:lpstr>
      <vt:lpstr>   SERVE TO CHANGE LIVES</vt:lpstr>
      <vt:lpstr> ONE ROTARY STRENGTH IN ONE AREA SUPPORTS THE OTHERS</vt:lpstr>
      <vt:lpstr>   </vt:lpstr>
      <vt:lpstr>PowerPoint Presentation</vt:lpstr>
      <vt:lpstr>PowerPoint Presentation</vt:lpstr>
      <vt:lpstr>PowerPoint Presentation</vt:lpstr>
      <vt:lpstr>Rotary’s Strategic Priorities support Membership, Public Image, &amp; The Rotary Foundation</vt:lpstr>
      <vt:lpstr>   SERVE TO CHANGE LIVES </vt:lpstr>
      <vt:lpstr>SERVE TO CHANGE LIVES</vt:lpstr>
      <vt:lpstr>   </vt:lpstr>
      <vt:lpstr>     SERVE TO CHANGE LIVES </vt:lpstr>
      <vt:lpstr>     SERVE TO CHANGE LIVES </vt:lpstr>
      <vt:lpstr>     SERVE TO CHANGE LIVES </vt:lpstr>
      <vt:lpstr>  SERVE TO CHANGE LIVES</vt:lpstr>
      <vt:lpstr>   </vt:lpstr>
      <vt:lpstr> </vt:lpstr>
      <vt:lpstr> SERVE TO CHANGE LIVES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Tamara Koop</dc:creator>
  <cp:lastModifiedBy>Newell Krogmann</cp:lastModifiedBy>
  <cp:revision>64</cp:revision>
  <dcterms:created xsi:type="dcterms:W3CDTF">2020-06-13T02:50:04Z</dcterms:created>
  <dcterms:modified xsi:type="dcterms:W3CDTF">2021-06-17T16:28:35Z</dcterms:modified>
</cp:coreProperties>
</file>