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2"/>
  </p:notesMasterIdLst>
  <p:sldIdLst>
    <p:sldId id="278" r:id="rId3"/>
    <p:sldId id="258" r:id="rId4"/>
    <p:sldId id="259" r:id="rId5"/>
    <p:sldId id="262" r:id="rId6"/>
    <p:sldId id="294" r:id="rId7"/>
    <p:sldId id="263" r:id="rId8"/>
    <p:sldId id="264" r:id="rId9"/>
    <p:sldId id="277" r:id="rId10"/>
    <p:sldId id="283" r:id="rId11"/>
    <p:sldId id="284" r:id="rId12"/>
    <p:sldId id="285" r:id="rId13"/>
    <p:sldId id="286" r:id="rId14"/>
    <p:sldId id="287" r:id="rId15"/>
    <p:sldId id="288" r:id="rId16"/>
    <p:sldId id="289" r:id="rId17"/>
    <p:sldId id="260" r:id="rId18"/>
    <p:sldId id="290" r:id="rId19"/>
    <p:sldId id="291" r:id="rId20"/>
    <p:sldId id="292" r:id="rId21"/>
    <p:sldId id="293" r:id="rId22"/>
    <p:sldId id="257" r:id="rId23"/>
    <p:sldId id="276" r:id="rId24"/>
    <p:sldId id="269" r:id="rId25"/>
    <p:sldId id="270" r:id="rId26"/>
    <p:sldId id="275" r:id="rId27"/>
    <p:sldId id="282" r:id="rId28"/>
    <p:sldId id="274" r:id="rId29"/>
    <p:sldId id="279" r:id="rId30"/>
    <p:sldId id="281" r:id="rId31"/>
  </p:sldIdLst>
  <p:sldSz cx="12192000" cy="6858000"/>
  <p:notesSz cx="6858000" cy="9144000"/>
  <p:embeddedFontLst>
    <p:embeddedFont>
      <p:font typeface="Corbel" panose="020B0503020204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gk2cmZI0yYOkdfHI+4Vi2qbFgIr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0F3272-CCA6-48F0-8628-E623C36DAC26}" v="31" dt="2025-07-19T11:31:17.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06" y="57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2.fntdata"/><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well Krogmann" userId="0fe0e77517297f34" providerId="LiveId" clId="{7F3392B2-72B5-49F2-AEDF-D9EA61FB57CB}"/>
    <pc:docChg chg="delSld">
      <pc:chgData name="Newell Krogmann" userId="0fe0e77517297f34" providerId="LiveId" clId="{7F3392B2-72B5-49F2-AEDF-D9EA61FB57CB}" dt="2025-07-10T18:56:09.215" v="2" actId="47"/>
      <pc:docMkLst>
        <pc:docMk/>
      </pc:docMkLst>
      <pc:sldChg chg="del">
        <pc:chgData name="Newell Krogmann" userId="0fe0e77517297f34" providerId="LiveId" clId="{7F3392B2-72B5-49F2-AEDF-D9EA61FB57CB}" dt="2025-07-10T18:56:09.215" v="2" actId="47"/>
        <pc:sldMkLst>
          <pc:docMk/>
          <pc:sldMk cId="0" sldId="257"/>
        </pc:sldMkLst>
      </pc:sldChg>
      <pc:sldChg chg="del">
        <pc:chgData name="Newell Krogmann" userId="0fe0e77517297f34" providerId="LiveId" clId="{7F3392B2-72B5-49F2-AEDF-D9EA61FB57CB}" dt="2025-07-10T18:56:07.901" v="1" actId="47"/>
        <pc:sldMkLst>
          <pc:docMk/>
          <pc:sldMk cId="0" sldId="260"/>
        </pc:sldMkLst>
      </pc:sldChg>
      <pc:sldChg chg="del">
        <pc:chgData name="Newell Krogmann" userId="0fe0e77517297f34" providerId="LiveId" clId="{7F3392B2-72B5-49F2-AEDF-D9EA61FB57CB}" dt="2025-07-10T18:56:06.410" v="0" actId="47"/>
        <pc:sldMkLst>
          <pc:docMk/>
          <pc:sldMk cId="0" sldId="261"/>
        </pc:sldMkLst>
      </pc:sldChg>
      <pc:sldMasterChg chg="delSldLayout">
        <pc:chgData name="Newell Krogmann" userId="0fe0e77517297f34" providerId="LiveId" clId="{7F3392B2-72B5-49F2-AEDF-D9EA61FB57CB}" dt="2025-07-10T18:56:07.901" v="1" actId="47"/>
        <pc:sldMasterMkLst>
          <pc:docMk/>
          <pc:sldMasterMk cId="0" sldId="2147483648"/>
        </pc:sldMasterMkLst>
        <pc:sldLayoutChg chg="del">
          <pc:chgData name="Newell Krogmann" userId="0fe0e77517297f34" providerId="LiveId" clId="{7F3392B2-72B5-49F2-AEDF-D9EA61FB57CB}" dt="2025-07-10T18:56:07.901" v="1" actId="47"/>
          <pc:sldLayoutMkLst>
            <pc:docMk/>
            <pc:sldMasterMk cId="0" sldId="2147483648"/>
            <pc:sldLayoutMk cId="0" sldId="2147483652"/>
          </pc:sldLayoutMkLst>
        </pc:sldLayoutChg>
      </pc:sldMasterChg>
    </pc:docChg>
  </pc:docChgLst>
  <pc:docChgLst>
    <pc:chgData name="Bruce Baumberger" userId="8bcd32c50541ab9a" providerId="LiveId" clId="{0C0F3272-CCA6-48F0-8628-E623C36DAC26}"/>
    <pc:docChg chg="custSel addSld delSld modSld">
      <pc:chgData name="Bruce Baumberger" userId="8bcd32c50541ab9a" providerId="LiveId" clId="{0C0F3272-CCA6-48F0-8628-E623C36DAC26}" dt="2025-07-19T11:31:17.302" v="85"/>
      <pc:docMkLst>
        <pc:docMk/>
      </pc:docMkLst>
      <pc:sldChg chg="add">
        <pc:chgData name="Bruce Baumberger" userId="8bcd32c50541ab9a" providerId="LiveId" clId="{0C0F3272-CCA6-48F0-8628-E623C36DAC26}" dt="2025-07-13T19:53:30.827" v="14"/>
        <pc:sldMkLst>
          <pc:docMk/>
          <pc:sldMk cId="1209188347" sldId="257"/>
        </pc:sldMkLst>
      </pc:sldChg>
      <pc:sldChg chg="addSp delSp modSp mod">
        <pc:chgData name="Bruce Baumberger" userId="8bcd32c50541ab9a" providerId="LiveId" clId="{0C0F3272-CCA6-48F0-8628-E623C36DAC26}" dt="2025-07-13T20:05:42.108" v="30"/>
        <pc:sldMkLst>
          <pc:docMk/>
          <pc:sldMk cId="0" sldId="258"/>
        </pc:sldMkLst>
        <pc:picChg chg="add mod">
          <ac:chgData name="Bruce Baumberger" userId="8bcd32c50541ab9a" providerId="LiveId" clId="{0C0F3272-CCA6-48F0-8628-E623C36DAC26}" dt="2025-07-13T20:05:42.108" v="30"/>
          <ac:picMkLst>
            <pc:docMk/>
            <pc:sldMk cId="0" sldId="258"/>
            <ac:picMk id="3" creationId="{61EE4463-CDF4-5AA4-8773-46A19705D11B}"/>
          </ac:picMkLst>
        </pc:picChg>
      </pc:sldChg>
      <pc:sldChg chg="addSp delSp modSp mod modTransition">
        <pc:chgData name="Bruce Baumberger" userId="8bcd32c50541ab9a" providerId="LiveId" clId="{0C0F3272-CCA6-48F0-8628-E623C36DAC26}" dt="2025-07-19T11:31:17.302" v="85"/>
        <pc:sldMkLst>
          <pc:docMk/>
          <pc:sldMk cId="0" sldId="259"/>
        </pc:sldMkLst>
        <pc:picChg chg="add mod">
          <ac:chgData name="Bruce Baumberger" userId="8bcd32c50541ab9a" providerId="LiveId" clId="{0C0F3272-CCA6-48F0-8628-E623C36DAC26}" dt="2025-07-13T20:06:25.780" v="33" actId="1076"/>
          <ac:picMkLst>
            <pc:docMk/>
            <pc:sldMk cId="0" sldId="259"/>
            <ac:picMk id="3" creationId="{647A32BA-FD48-CDF2-50B7-D538DA3A014F}"/>
          </ac:picMkLst>
        </pc:picChg>
      </pc:sldChg>
      <pc:sldChg chg="add">
        <pc:chgData name="Bruce Baumberger" userId="8bcd32c50541ab9a" providerId="LiveId" clId="{0C0F3272-CCA6-48F0-8628-E623C36DAC26}" dt="2025-07-13T19:53:30.827" v="14"/>
        <pc:sldMkLst>
          <pc:docMk/>
          <pc:sldMk cId="4121580485" sldId="260"/>
        </pc:sldMkLst>
      </pc:sldChg>
      <pc:sldChg chg="addSp delSp modSp mod">
        <pc:chgData name="Bruce Baumberger" userId="8bcd32c50541ab9a" providerId="LiveId" clId="{0C0F3272-CCA6-48F0-8628-E623C36DAC26}" dt="2025-07-13T20:06:33.359" v="35"/>
        <pc:sldMkLst>
          <pc:docMk/>
          <pc:sldMk cId="0" sldId="262"/>
        </pc:sldMkLst>
        <pc:picChg chg="add mod">
          <ac:chgData name="Bruce Baumberger" userId="8bcd32c50541ab9a" providerId="LiveId" clId="{0C0F3272-CCA6-48F0-8628-E623C36DAC26}" dt="2025-07-13T20:06:33.359" v="35"/>
          <ac:picMkLst>
            <pc:docMk/>
            <pc:sldMk cId="0" sldId="262"/>
            <ac:picMk id="3" creationId="{D3BE2631-6C7C-9AEC-71A0-482B34E72F65}"/>
          </ac:picMkLst>
        </pc:picChg>
      </pc:sldChg>
      <pc:sldChg chg="addSp delSp modSp mod">
        <pc:chgData name="Bruce Baumberger" userId="8bcd32c50541ab9a" providerId="LiveId" clId="{0C0F3272-CCA6-48F0-8628-E623C36DAC26}" dt="2025-07-13T20:06:53.466" v="38" actId="1076"/>
        <pc:sldMkLst>
          <pc:docMk/>
          <pc:sldMk cId="0" sldId="263"/>
        </pc:sldMkLst>
        <pc:picChg chg="add mod">
          <ac:chgData name="Bruce Baumberger" userId="8bcd32c50541ab9a" providerId="LiveId" clId="{0C0F3272-CCA6-48F0-8628-E623C36DAC26}" dt="2025-07-13T20:06:53.466" v="38" actId="1076"/>
          <ac:picMkLst>
            <pc:docMk/>
            <pc:sldMk cId="0" sldId="263"/>
            <ac:picMk id="2" creationId="{431C3063-0FB1-D1E1-BB42-078F8128CE2B}"/>
          </ac:picMkLst>
        </pc:picChg>
      </pc:sldChg>
      <pc:sldChg chg="addSp delSp modSp mod">
        <pc:chgData name="Bruce Baumberger" userId="8bcd32c50541ab9a" providerId="LiveId" clId="{0C0F3272-CCA6-48F0-8628-E623C36DAC26}" dt="2025-07-13T20:25:52.480" v="66" actId="478"/>
        <pc:sldMkLst>
          <pc:docMk/>
          <pc:sldMk cId="0" sldId="264"/>
        </pc:sldMkLst>
        <pc:picChg chg="add mod">
          <ac:chgData name="Bruce Baumberger" userId="8bcd32c50541ab9a" providerId="LiveId" clId="{0C0F3272-CCA6-48F0-8628-E623C36DAC26}" dt="2025-07-13T20:07:00.570" v="40"/>
          <ac:picMkLst>
            <pc:docMk/>
            <pc:sldMk cId="0" sldId="264"/>
            <ac:picMk id="3" creationId="{567446F8-9432-8663-CB70-913FCB7D01D4}"/>
          </ac:picMkLst>
        </pc:picChg>
      </pc:sldChg>
      <pc:sldChg chg="addSp delSp modSp del mod setBg modAnim">
        <pc:chgData name="Bruce Baumberger" userId="8bcd32c50541ab9a" providerId="LiveId" clId="{0C0F3272-CCA6-48F0-8628-E623C36DAC26}" dt="2025-07-18T19:01:37.752" v="75" actId="2696"/>
        <pc:sldMkLst>
          <pc:docMk/>
          <pc:sldMk cId="0" sldId="265"/>
        </pc:sldMkLst>
      </pc:sldChg>
      <pc:sldChg chg="addSp delSp modSp mod">
        <pc:chgData name="Bruce Baumberger" userId="8bcd32c50541ab9a" providerId="LiveId" clId="{0C0F3272-CCA6-48F0-8628-E623C36DAC26}" dt="2025-07-13T20:08:12.290" v="49"/>
        <pc:sldMkLst>
          <pc:docMk/>
          <pc:sldMk cId="0" sldId="269"/>
        </pc:sldMkLst>
        <pc:picChg chg="add mod">
          <ac:chgData name="Bruce Baumberger" userId="8bcd32c50541ab9a" providerId="LiveId" clId="{0C0F3272-CCA6-48F0-8628-E623C36DAC26}" dt="2025-07-13T20:08:12.290" v="49"/>
          <ac:picMkLst>
            <pc:docMk/>
            <pc:sldMk cId="0" sldId="269"/>
            <ac:picMk id="3" creationId="{64DBD040-41E7-0BBE-839A-0E0D13ADC785}"/>
          </ac:picMkLst>
        </pc:picChg>
      </pc:sldChg>
      <pc:sldChg chg="addSp delSp modSp mod">
        <pc:chgData name="Bruce Baumberger" userId="8bcd32c50541ab9a" providerId="LiveId" clId="{0C0F3272-CCA6-48F0-8628-E623C36DAC26}" dt="2025-07-13T20:08:17.930" v="51"/>
        <pc:sldMkLst>
          <pc:docMk/>
          <pc:sldMk cId="0" sldId="270"/>
        </pc:sldMkLst>
        <pc:picChg chg="add mod">
          <ac:chgData name="Bruce Baumberger" userId="8bcd32c50541ab9a" providerId="LiveId" clId="{0C0F3272-CCA6-48F0-8628-E623C36DAC26}" dt="2025-07-13T20:08:17.930" v="51"/>
          <ac:picMkLst>
            <pc:docMk/>
            <pc:sldMk cId="0" sldId="270"/>
            <ac:picMk id="3" creationId="{680E14AF-98AD-ABE0-E5BE-1D46DD9F70CA}"/>
          </ac:picMkLst>
        </pc:picChg>
      </pc:sldChg>
      <pc:sldChg chg="addSp delSp modSp mod">
        <pc:chgData name="Bruce Baumberger" userId="8bcd32c50541ab9a" providerId="LiveId" clId="{0C0F3272-CCA6-48F0-8628-E623C36DAC26}" dt="2025-07-13T20:08:38.133" v="57"/>
        <pc:sldMkLst>
          <pc:docMk/>
          <pc:sldMk cId="0" sldId="274"/>
        </pc:sldMkLst>
        <pc:picChg chg="add mod">
          <ac:chgData name="Bruce Baumberger" userId="8bcd32c50541ab9a" providerId="LiveId" clId="{0C0F3272-CCA6-48F0-8628-E623C36DAC26}" dt="2025-07-13T20:08:38.133" v="57"/>
          <ac:picMkLst>
            <pc:docMk/>
            <pc:sldMk cId="0" sldId="274"/>
            <ac:picMk id="3" creationId="{EEA4753F-8E15-C339-86DE-1C64670B059F}"/>
          </ac:picMkLst>
        </pc:picChg>
      </pc:sldChg>
      <pc:sldChg chg="addSp delSp modSp mod">
        <pc:chgData name="Bruce Baumberger" userId="8bcd32c50541ab9a" providerId="LiveId" clId="{0C0F3272-CCA6-48F0-8628-E623C36DAC26}" dt="2025-07-13T20:08:24.853" v="53"/>
        <pc:sldMkLst>
          <pc:docMk/>
          <pc:sldMk cId="0" sldId="275"/>
        </pc:sldMkLst>
        <pc:picChg chg="add mod">
          <ac:chgData name="Bruce Baumberger" userId="8bcd32c50541ab9a" providerId="LiveId" clId="{0C0F3272-CCA6-48F0-8628-E623C36DAC26}" dt="2025-07-13T20:08:24.853" v="53"/>
          <ac:picMkLst>
            <pc:docMk/>
            <pc:sldMk cId="0" sldId="275"/>
            <ac:picMk id="3" creationId="{FF3A84FE-4447-ECF1-5777-A62EDFEC4F52}"/>
          </ac:picMkLst>
        </pc:picChg>
      </pc:sldChg>
      <pc:sldChg chg="addSp delSp modSp mod">
        <pc:chgData name="Bruce Baumberger" userId="8bcd32c50541ab9a" providerId="LiveId" clId="{0C0F3272-CCA6-48F0-8628-E623C36DAC26}" dt="2025-07-13T20:08:03.640" v="46"/>
        <pc:sldMkLst>
          <pc:docMk/>
          <pc:sldMk cId="0" sldId="276"/>
        </pc:sldMkLst>
        <pc:picChg chg="add mod">
          <ac:chgData name="Bruce Baumberger" userId="8bcd32c50541ab9a" providerId="LiveId" clId="{0C0F3272-CCA6-48F0-8628-E623C36DAC26}" dt="2025-07-13T20:08:03.640" v="46"/>
          <ac:picMkLst>
            <pc:docMk/>
            <pc:sldMk cId="0" sldId="276"/>
            <ac:picMk id="3" creationId="{0AC94FB3-37E6-06F9-73E5-264B5E2FCA64}"/>
          </ac:picMkLst>
        </pc:picChg>
      </pc:sldChg>
      <pc:sldChg chg="addSp delSp modSp mod">
        <pc:chgData name="Bruce Baumberger" userId="8bcd32c50541ab9a" providerId="LiveId" clId="{0C0F3272-CCA6-48F0-8628-E623C36DAC26}" dt="2025-07-13T20:07:08.107" v="42"/>
        <pc:sldMkLst>
          <pc:docMk/>
          <pc:sldMk cId="985437848" sldId="277"/>
        </pc:sldMkLst>
        <pc:picChg chg="add mod">
          <ac:chgData name="Bruce Baumberger" userId="8bcd32c50541ab9a" providerId="LiveId" clId="{0C0F3272-CCA6-48F0-8628-E623C36DAC26}" dt="2025-07-13T20:07:08.107" v="42"/>
          <ac:picMkLst>
            <pc:docMk/>
            <pc:sldMk cId="985437848" sldId="277"/>
            <ac:picMk id="3" creationId="{7501D729-7B91-3654-6F96-5EB8ADACDC42}"/>
          </ac:picMkLst>
        </pc:picChg>
      </pc:sldChg>
      <pc:sldChg chg="addSp delSp modSp mod">
        <pc:chgData name="Bruce Baumberger" userId="8bcd32c50541ab9a" providerId="LiveId" clId="{0C0F3272-CCA6-48F0-8628-E623C36DAC26}" dt="2025-07-13T20:05:25.377" v="28" actId="14100"/>
        <pc:sldMkLst>
          <pc:docMk/>
          <pc:sldMk cId="2413433824" sldId="278"/>
        </pc:sldMkLst>
        <pc:picChg chg="add mod">
          <ac:chgData name="Bruce Baumberger" userId="8bcd32c50541ab9a" providerId="LiveId" clId="{0C0F3272-CCA6-48F0-8628-E623C36DAC26}" dt="2025-07-13T20:05:25.377" v="28" actId="14100"/>
          <ac:picMkLst>
            <pc:docMk/>
            <pc:sldMk cId="2413433824" sldId="278"/>
            <ac:picMk id="7" creationId="{BF06006D-56EB-3958-6B21-BA11F5635FA3}"/>
          </ac:picMkLst>
        </pc:picChg>
      </pc:sldChg>
      <pc:sldChg chg="addSp delSp modSp mod">
        <pc:chgData name="Bruce Baumberger" userId="8bcd32c50541ab9a" providerId="LiveId" clId="{0C0F3272-CCA6-48F0-8628-E623C36DAC26}" dt="2025-07-13T20:08:52.138" v="59"/>
        <pc:sldMkLst>
          <pc:docMk/>
          <pc:sldMk cId="1161538546" sldId="279"/>
        </pc:sldMkLst>
        <pc:picChg chg="add mod">
          <ac:chgData name="Bruce Baumberger" userId="8bcd32c50541ab9a" providerId="LiveId" clId="{0C0F3272-CCA6-48F0-8628-E623C36DAC26}" dt="2025-07-13T20:08:52.138" v="59"/>
          <ac:picMkLst>
            <pc:docMk/>
            <pc:sldMk cId="1161538546" sldId="279"/>
            <ac:picMk id="3" creationId="{F0C3A2FB-217B-B157-F224-BECAAF5727BE}"/>
          </ac:picMkLst>
        </pc:picChg>
      </pc:sldChg>
      <pc:sldChg chg="del">
        <pc:chgData name="Bruce Baumberger" userId="8bcd32c50541ab9a" providerId="LiveId" clId="{0C0F3272-CCA6-48F0-8628-E623C36DAC26}" dt="2025-07-13T19:53:36.612" v="15" actId="47"/>
        <pc:sldMkLst>
          <pc:docMk/>
          <pc:sldMk cId="2804233883" sldId="280"/>
        </pc:sldMkLst>
      </pc:sldChg>
      <pc:sldChg chg="addSp delSp modSp mod">
        <pc:chgData name="Bruce Baumberger" userId="8bcd32c50541ab9a" providerId="LiveId" clId="{0C0F3272-CCA6-48F0-8628-E623C36DAC26}" dt="2025-07-13T20:09:04.695" v="62" actId="478"/>
        <pc:sldMkLst>
          <pc:docMk/>
          <pc:sldMk cId="3746501172" sldId="281"/>
        </pc:sldMkLst>
        <pc:picChg chg="add mod">
          <ac:chgData name="Bruce Baumberger" userId="8bcd32c50541ab9a" providerId="LiveId" clId="{0C0F3272-CCA6-48F0-8628-E623C36DAC26}" dt="2025-07-13T20:08:58.580" v="61"/>
          <ac:picMkLst>
            <pc:docMk/>
            <pc:sldMk cId="3746501172" sldId="281"/>
            <ac:picMk id="3" creationId="{046D6E10-EDCB-9205-0BE6-739D6CCFCE45}"/>
          </ac:picMkLst>
        </pc:picChg>
      </pc:sldChg>
      <pc:sldChg chg="addSp delSp modSp mod">
        <pc:chgData name="Bruce Baumberger" userId="8bcd32c50541ab9a" providerId="LiveId" clId="{0C0F3272-CCA6-48F0-8628-E623C36DAC26}" dt="2025-07-13T20:08:32.263" v="55"/>
        <pc:sldMkLst>
          <pc:docMk/>
          <pc:sldMk cId="172805950" sldId="282"/>
        </pc:sldMkLst>
        <pc:picChg chg="add mod">
          <ac:chgData name="Bruce Baumberger" userId="8bcd32c50541ab9a" providerId="LiveId" clId="{0C0F3272-CCA6-48F0-8628-E623C36DAC26}" dt="2025-07-13T20:08:32.263" v="55"/>
          <ac:picMkLst>
            <pc:docMk/>
            <pc:sldMk cId="172805950" sldId="282"/>
            <ac:picMk id="3" creationId="{40BFD19B-9D6E-52E3-74D2-0D3F146AD798}"/>
          </ac:picMkLst>
        </pc:picChg>
      </pc:sldChg>
      <pc:sldChg chg="add">
        <pc:chgData name="Bruce Baumberger" userId="8bcd32c50541ab9a" providerId="LiveId" clId="{0C0F3272-CCA6-48F0-8628-E623C36DAC26}" dt="2025-07-13T19:53:30.827" v="14"/>
        <pc:sldMkLst>
          <pc:docMk/>
          <pc:sldMk cId="981720331" sldId="283"/>
        </pc:sldMkLst>
      </pc:sldChg>
      <pc:sldChg chg="add">
        <pc:chgData name="Bruce Baumberger" userId="8bcd32c50541ab9a" providerId="LiveId" clId="{0C0F3272-CCA6-48F0-8628-E623C36DAC26}" dt="2025-07-13T19:53:30.827" v="14"/>
        <pc:sldMkLst>
          <pc:docMk/>
          <pc:sldMk cId="3193243936" sldId="284"/>
        </pc:sldMkLst>
      </pc:sldChg>
      <pc:sldChg chg="modSp add">
        <pc:chgData name="Bruce Baumberger" userId="8bcd32c50541ab9a" providerId="LiveId" clId="{0C0F3272-CCA6-48F0-8628-E623C36DAC26}" dt="2025-07-13T20:26:28.436" v="67" actId="732"/>
        <pc:sldMkLst>
          <pc:docMk/>
          <pc:sldMk cId="2705682973" sldId="285"/>
        </pc:sldMkLst>
        <pc:picChg chg="mod">
          <ac:chgData name="Bruce Baumberger" userId="8bcd32c50541ab9a" providerId="LiveId" clId="{0C0F3272-CCA6-48F0-8628-E623C36DAC26}" dt="2025-07-13T20:26:28.436" v="67" actId="732"/>
          <ac:picMkLst>
            <pc:docMk/>
            <pc:sldMk cId="2705682973" sldId="285"/>
            <ac:picMk id="2050" creationId="{4FC42F95-D74E-A094-C675-9816C0B3A561}"/>
          </ac:picMkLst>
        </pc:picChg>
      </pc:sldChg>
      <pc:sldChg chg="addSp delSp modSp add mod setBg">
        <pc:chgData name="Bruce Baumberger" userId="8bcd32c50541ab9a" providerId="LiveId" clId="{0C0F3272-CCA6-48F0-8628-E623C36DAC26}" dt="2025-07-13T20:30:05.973" v="74" actId="2085"/>
        <pc:sldMkLst>
          <pc:docMk/>
          <pc:sldMk cId="3178316774" sldId="286"/>
        </pc:sldMkLst>
        <pc:spChg chg="add mod">
          <ac:chgData name="Bruce Baumberger" userId="8bcd32c50541ab9a" providerId="LiveId" clId="{0C0F3272-CCA6-48F0-8628-E623C36DAC26}" dt="2025-07-13T20:30:05.973" v="74" actId="2085"/>
          <ac:spMkLst>
            <pc:docMk/>
            <pc:sldMk cId="3178316774" sldId="286"/>
            <ac:spMk id="6" creationId="{413E13CF-B238-D33E-E7DC-33ED1B30236F}"/>
          </ac:spMkLst>
        </pc:spChg>
        <pc:picChg chg="add mod">
          <ac:chgData name="Bruce Baumberger" userId="8bcd32c50541ab9a" providerId="LiveId" clId="{0C0F3272-CCA6-48F0-8628-E623C36DAC26}" dt="2025-07-13T20:07:35.008" v="44" actId="1076"/>
          <ac:picMkLst>
            <pc:docMk/>
            <pc:sldMk cId="3178316774" sldId="286"/>
            <ac:picMk id="3" creationId="{91742639-FAD4-6308-0A93-C1BF955BBF62}"/>
          </ac:picMkLst>
        </pc:picChg>
        <pc:picChg chg="add mod">
          <ac:chgData name="Bruce Baumberger" userId="8bcd32c50541ab9a" providerId="LiveId" clId="{0C0F3272-CCA6-48F0-8628-E623C36DAC26}" dt="2025-07-13T20:10:58.941" v="65" actId="1076"/>
          <ac:picMkLst>
            <pc:docMk/>
            <pc:sldMk cId="3178316774" sldId="286"/>
            <ac:picMk id="4" creationId="{DC7D21E0-03CD-6F4C-2146-BA499657FA1F}"/>
          </ac:picMkLst>
        </pc:picChg>
      </pc:sldChg>
      <pc:sldChg chg="add">
        <pc:chgData name="Bruce Baumberger" userId="8bcd32c50541ab9a" providerId="LiveId" clId="{0C0F3272-CCA6-48F0-8628-E623C36DAC26}" dt="2025-07-13T19:53:30.827" v="14"/>
        <pc:sldMkLst>
          <pc:docMk/>
          <pc:sldMk cId="3759483341" sldId="287"/>
        </pc:sldMkLst>
      </pc:sldChg>
      <pc:sldChg chg="add">
        <pc:chgData name="Bruce Baumberger" userId="8bcd32c50541ab9a" providerId="LiveId" clId="{0C0F3272-CCA6-48F0-8628-E623C36DAC26}" dt="2025-07-13T19:53:30.827" v="14"/>
        <pc:sldMkLst>
          <pc:docMk/>
          <pc:sldMk cId="2613929328" sldId="288"/>
        </pc:sldMkLst>
      </pc:sldChg>
      <pc:sldChg chg="add">
        <pc:chgData name="Bruce Baumberger" userId="8bcd32c50541ab9a" providerId="LiveId" clId="{0C0F3272-CCA6-48F0-8628-E623C36DAC26}" dt="2025-07-13T19:53:30.827" v="14"/>
        <pc:sldMkLst>
          <pc:docMk/>
          <pc:sldMk cId="1660672678" sldId="289"/>
        </pc:sldMkLst>
      </pc:sldChg>
      <pc:sldChg chg="add">
        <pc:chgData name="Bruce Baumberger" userId="8bcd32c50541ab9a" providerId="LiveId" clId="{0C0F3272-CCA6-48F0-8628-E623C36DAC26}" dt="2025-07-13T19:53:30.827" v="14"/>
        <pc:sldMkLst>
          <pc:docMk/>
          <pc:sldMk cId="4237423011" sldId="290"/>
        </pc:sldMkLst>
      </pc:sldChg>
      <pc:sldChg chg="add">
        <pc:chgData name="Bruce Baumberger" userId="8bcd32c50541ab9a" providerId="LiveId" clId="{0C0F3272-CCA6-48F0-8628-E623C36DAC26}" dt="2025-07-13T19:53:30.827" v="14"/>
        <pc:sldMkLst>
          <pc:docMk/>
          <pc:sldMk cId="1462699572" sldId="291"/>
        </pc:sldMkLst>
      </pc:sldChg>
      <pc:sldChg chg="add">
        <pc:chgData name="Bruce Baumberger" userId="8bcd32c50541ab9a" providerId="LiveId" clId="{0C0F3272-CCA6-48F0-8628-E623C36DAC26}" dt="2025-07-13T19:53:30.827" v="14"/>
        <pc:sldMkLst>
          <pc:docMk/>
          <pc:sldMk cId="1835817120" sldId="292"/>
        </pc:sldMkLst>
      </pc:sldChg>
      <pc:sldChg chg="add">
        <pc:chgData name="Bruce Baumberger" userId="8bcd32c50541ab9a" providerId="LiveId" clId="{0C0F3272-CCA6-48F0-8628-E623C36DAC26}" dt="2025-07-13T19:53:30.827" v="14"/>
        <pc:sldMkLst>
          <pc:docMk/>
          <pc:sldMk cId="1027599847" sldId="293"/>
        </pc:sldMkLst>
      </pc:sldChg>
      <pc:sldChg chg="addSp delSp modSp new mod delAnim modAnim">
        <pc:chgData name="Bruce Baumberger" userId="8bcd32c50541ab9a" providerId="LiveId" clId="{0C0F3272-CCA6-48F0-8628-E623C36DAC26}" dt="2025-07-19T11:29:30" v="84"/>
        <pc:sldMkLst>
          <pc:docMk/>
          <pc:sldMk cId="461683583" sldId="294"/>
        </pc:sldMkLst>
        <pc:picChg chg="add del mod">
          <ac:chgData name="Bruce Baumberger" userId="8bcd32c50541ab9a" providerId="LiveId" clId="{0C0F3272-CCA6-48F0-8628-E623C36DAC26}" dt="2025-07-18T19:08:03.196" v="80" actId="478"/>
          <ac:picMkLst>
            <pc:docMk/>
            <pc:sldMk cId="461683583" sldId="294"/>
            <ac:picMk id="4" creationId="{E4F1BDEB-A22B-4FC9-2CDF-E2CAC4BBBADE}"/>
          </ac:picMkLst>
        </pc:picChg>
        <pc:picChg chg="add mod">
          <ac:chgData name="Bruce Baumberger" userId="8bcd32c50541ab9a" providerId="LiveId" clId="{0C0F3272-CCA6-48F0-8628-E623C36DAC26}" dt="2025-07-19T11:29:30" v="84"/>
          <ac:picMkLst>
            <pc:docMk/>
            <pc:sldMk cId="461683583" sldId="294"/>
            <ac:picMk id="5" creationId="{4BACB837-C5E6-F264-CE7F-8F0A462E2FC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3" name="Google Shape;31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4295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2" name="Google Shape;12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Now let’s look at each one in a little more detail and some of the ways we’ll turn these priorities into action. </a:t>
            </a:r>
            <a:endParaRPr dirty="0"/>
          </a:p>
          <a:p>
            <a:pPr marL="0" lvl="0" indent="0" algn="l" rtl="0">
              <a:spcBef>
                <a:spcPts val="0"/>
              </a:spcBef>
              <a:spcAft>
                <a:spcPts val="0"/>
              </a:spcAft>
              <a:buNone/>
            </a:pPr>
            <a:endParaRPr dirty="0"/>
          </a:p>
        </p:txBody>
      </p:sp>
      <p:sp>
        <p:nvSpPr>
          <p:cNvPr id="131" name="Google Shape;13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8" name="Google Shape;16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50000"/>
              </a:lnSpc>
              <a:spcBef>
                <a:spcPts val="0"/>
              </a:spcBef>
              <a:spcAft>
                <a:spcPts val="0"/>
              </a:spcAft>
              <a:buClr>
                <a:schemeClr val="dk1"/>
              </a:buClr>
              <a:buSzPts val="1200"/>
              <a:buFont typeface="Noto Sans Symbols"/>
              <a:buChar char="∙"/>
            </a:pPr>
            <a:r>
              <a:rPr lang="en-US" sz="1200" dirty="0">
                <a:latin typeface="Corbel"/>
                <a:ea typeface="Corbel"/>
                <a:cs typeface="Corbel"/>
                <a:sym typeface="Corbel"/>
              </a:rPr>
              <a:t>Increase our impact; </a:t>
            </a:r>
            <a:endParaRPr sz="1100" dirty="0">
              <a:latin typeface="Calibri"/>
              <a:ea typeface="Calibri"/>
              <a:cs typeface="Calibri"/>
              <a:sym typeface="Calibri"/>
            </a:endParaRPr>
          </a:p>
          <a:p>
            <a:pPr marL="342900" marR="0" lvl="0" indent="-342900" algn="l" rtl="0">
              <a:lnSpc>
                <a:spcPct val="150000"/>
              </a:lnSpc>
              <a:spcBef>
                <a:spcPts val="1595"/>
              </a:spcBef>
              <a:spcAft>
                <a:spcPts val="0"/>
              </a:spcAft>
              <a:buClr>
                <a:schemeClr val="dk1"/>
              </a:buClr>
              <a:buSzPts val="1200"/>
              <a:buFont typeface="Noto Sans Symbols"/>
              <a:buChar char="∙"/>
            </a:pPr>
            <a:r>
              <a:rPr lang="en-US" sz="1200" dirty="0">
                <a:latin typeface="Corbel"/>
                <a:ea typeface="Corbel"/>
                <a:cs typeface="Corbel"/>
                <a:sym typeface="Corbel"/>
              </a:rPr>
              <a:t>Expand our reach;</a:t>
            </a:r>
            <a:endParaRPr sz="1100" dirty="0">
              <a:latin typeface="Calibri"/>
              <a:ea typeface="Calibri"/>
              <a:cs typeface="Calibri"/>
              <a:sym typeface="Calibri"/>
            </a:endParaRPr>
          </a:p>
          <a:p>
            <a:pPr marL="342900" marR="0" lvl="0" indent="-342900" algn="l" rtl="0">
              <a:lnSpc>
                <a:spcPct val="150000"/>
              </a:lnSpc>
              <a:spcBef>
                <a:spcPts val="1595"/>
              </a:spcBef>
              <a:spcAft>
                <a:spcPts val="0"/>
              </a:spcAft>
              <a:buClr>
                <a:schemeClr val="dk1"/>
              </a:buClr>
              <a:buSzPts val="1200"/>
              <a:buFont typeface="Noto Sans Symbols"/>
              <a:buChar char="∙"/>
            </a:pPr>
            <a:r>
              <a:rPr lang="en-US" sz="1200" dirty="0">
                <a:latin typeface="Corbel"/>
                <a:ea typeface="Corbel"/>
                <a:cs typeface="Corbel"/>
                <a:sym typeface="Corbel"/>
              </a:rPr>
              <a:t>Enhance participant engagement; and,</a:t>
            </a:r>
            <a:endParaRPr sz="1100" dirty="0">
              <a:latin typeface="Calibri"/>
              <a:ea typeface="Calibri"/>
              <a:cs typeface="Calibri"/>
              <a:sym typeface="Calibri"/>
            </a:endParaRPr>
          </a:p>
          <a:p>
            <a:pPr marL="342900" marR="0" lvl="0" indent="-342900" algn="l" rtl="0">
              <a:lnSpc>
                <a:spcPct val="150000"/>
              </a:lnSpc>
              <a:spcBef>
                <a:spcPts val="1595"/>
              </a:spcBef>
              <a:spcAft>
                <a:spcPts val="0"/>
              </a:spcAft>
              <a:buClr>
                <a:schemeClr val="dk1"/>
              </a:buClr>
              <a:buSzPts val="1200"/>
              <a:buFont typeface="Noto Sans Symbols"/>
              <a:buChar char="∙"/>
            </a:pPr>
            <a:r>
              <a:rPr lang="en-US" sz="1200" dirty="0">
                <a:latin typeface="Corbel"/>
                <a:ea typeface="Corbel"/>
                <a:cs typeface="Corbel"/>
                <a:sym typeface="Corbel"/>
              </a:rPr>
              <a:t>Increase our ability to adapt.</a:t>
            </a:r>
            <a:endParaRPr sz="1100" dirty="0">
              <a:latin typeface="Calibri"/>
              <a:ea typeface="Calibri"/>
              <a:cs typeface="Calibri"/>
              <a:sym typeface="Calibri"/>
            </a:endParaRPr>
          </a:p>
          <a:p>
            <a:pPr marL="0" lvl="0" indent="0" algn="l" rtl="0">
              <a:spcBef>
                <a:spcPts val="1595"/>
              </a:spcBef>
              <a:spcAft>
                <a:spcPts val="0"/>
              </a:spcAft>
              <a:buNone/>
            </a:pPr>
            <a:endParaRPr dirty="0"/>
          </a:p>
        </p:txBody>
      </p:sp>
      <p:sp>
        <p:nvSpPr>
          <p:cNvPr id="179" name="Google Shape;17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7" name="Google Shape;187;p9:notes"/>
          <p:cNvSpPr txBox="1">
            <a:spLocks noGrp="1"/>
          </p:cNvSpPr>
          <p:nvPr>
            <p:ph type="body" idx="1"/>
          </p:nvPr>
        </p:nvSpPr>
        <p:spPr>
          <a:xfrm>
            <a:off x="376239" y="4416425"/>
            <a:ext cx="6335712" cy="434657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Arial"/>
                <a:ea typeface="Arial"/>
                <a:cs typeface="Arial"/>
                <a:sym typeface="Arial"/>
              </a:rPr>
              <a:t>Rotary International and your district have three strategic goals:</a:t>
            </a:r>
            <a:endParaRPr dirty="0"/>
          </a:p>
          <a:p>
            <a:pPr marL="0" lvl="0" indent="0" algn="l" rtl="0">
              <a:spcBef>
                <a:spcPts val="360"/>
              </a:spcBef>
              <a:spcAft>
                <a:spcPts val="0"/>
              </a:spcAft>
              <a:buNone/>
            </a:pPr>
            <a:r>
              <a:rPr lang="en-US" dirty="0">
                <a:latin typeface="Arial"/>
                <a:ea typeface="Arial"/>
                <a:cs typeface="Arial"/>
                <a:sym typeface="Arial"/>
              </a:rPr>
              <a:t>Support &amp; Strengthen Clubs</a:t>
            </a:r>
            <a:endParaRPr dirty="0"/>
          </a:p>
          <a:p>
            <a:pPr marL="0" lvl="0" indent="0" algn="l" rtl="0">
              <a:spcBef>
                <a:spcPts val="360"/>
              </a:spcBef>
              <a:spcAft>
                <a:spcPts val="0"/>
              </a:spcAft>
              <a:buNone/>
            </a:pPr>
            <a:r>
              <a:rPr lang="en-US" dirty="0">
                <a:latin typeface="Arial"/>
                <a:ea typeface="Arial"/>
                <a:cs typeface="Arial"/>
                <a:sym typeface="Arial"/>
              </a:rPr>
              <a:t>Increase Humanitarian Service</a:t>
            </a:r>
            <a:endParaRPr dirty="0"/>
          </a:p>
          <a:p>
            <a:pPr marL="0" lvl="0" indent="0" algn="l" rtl="0">
              <a:spcBef>
                <a:spcPts val="360"/>
              </a:spcBef>
              <a:spcAft>
                <a:spcPts val="0"/>
              </a:spcAft>
              <a:buNone/>
            </a:pPr>
            <a:r>
              <a:rPr lang="en-US" dirty="0">
                <a:latin typeface="Arial"/>
                <a:ea typeface="Arial"/>
                <a:cs typeface="Arial"/>
                <a:sym typeface="Arial"/>
              </a:rPr>
              <a:t>Increase Public Image &amp; Awareness</a:t>
            </a:r>
            <a:endParaRPr dirty="0"/>
          </a:p>
          <a:p>
            <a:pPr marL="0" lvl="0" indent="0" algn="l" rtl="0">
              <a:spcBef>
                <a:spcPts val="360"/>
              </a:spcBef>
              <a:spcAft>
                <a:spcPts val="0"/>
              </a:spcAft>
              <a:buNone/>
            </a:pPr>
            <a:endParaRPr dirty="0">
              <a:latin typeface="Arial"/>
              <a:ea typeface="Arial"/>
              <a:cs typeface="Arial"/>
              <a:sym typeface="Arial"/>
            </a:endParaRPr>
          </a:p>
          <a:p>
            <a:pPr marL="0" lvl="0" indent="0" algn="l" rtl="0">
              <a:spcBef>
                <a:spcPts val="360"/>
              </a:spcBef>
              <a:spcAft>
                <a:spcPts val="0"/>
              </a:spcAft>
              <a:buNone/>
            </a:pPr>
            <a:r>
              <a:rPr lang="en-US" dirty="0">
                <a:latin typeface="Arial"/>
                <a:ea typeface="Arial"/>
                <a:cs typeface="Arial"/>
                <a:sym typeface="Arial"/>
              </a:rPr>
              <a:t>Why do these matter?</a:t>
            </a:r>
            <a:endParaRPr dirty="0"/>
          </a:p>
          <a:p>
            <a:pPr marL="0" lvl="0" indent="0" algn="l" rtl="0">
              <a:spcBef>
                <a:spcPts val="360"/>
              </a:spcBef>
              <a:spcAft>
                <a:spcPts val="0"/>
              </a:spcAft>
              <a:buNone/>
            </a:pPr>
            <a:r>
              <a:rPr lang="en-US" dirty="0">
                <a:latin typeface="Arial"/>
                <a:ea typeface="Arial"/>
                <a:cs typeface="Arial"/>
                <a:sym typeface="Arial"/>
              </a:rPr>
              <a:t>“The time is right to move toward a new vision that brings more people together, increase our image and creates lasting change around the world”</a:t>
            </a:r>
            <a:endParaRPr dirty="0"/>
          </a:p>
        </p:txBody>
      </p:sp>
      <p:sp>
        <p:nvSpPr>
          <p:cNvPr id="188" name="Google Shape;18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7</a:t>
            </a:fld>
            <a:endParaRPr sz="1200" dirty="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3" name="Google Shape;23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1722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builds upon our past successes and sets our future direction to ensure we continue to grow, unite people, and make lasting impact.  The Action Plan is a living document and creates opportunities for clubs and members to take 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4CCA0-8D4A-48DF-BDA0-366B0715F7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1876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foundation of any Action Plan is the vision articulated here by the power of a clear and consistent vision for the future.  TOGETHER PEOPLE CREATE CHANGE.  We are people of 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4CCA0-8D4A-48DF-BDA0-366B0715F7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6855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Rotary Action Plan is so much more than a colorful abstract document.  It is really all about ACTION.</a:t>
            </a:r>
          </a:p>
          <a:p>
            <a:r>
              <a:rPr lang="en-US" dirty="0"/>
              <a:t>IMPACT involves development of a strategy to educate our members about the importance of measurable and impactful service projects.</a:t>
            </a:r>
          </a:p>
          <a:p>
            <a:r>
              <a:rPr lang="en-US" dirty="0"/>
              <a:t>REACH is all about setting goals to grow, collaborate and introduce more people to Rotary.</a:t>
            </a:r>
          </a:p>
          <a:p>
            <a:r>
              <a:rPr lang="en-US" dirty="0"/>
              <a:t>ENGAGEMENT is about delivering value to current and new members</a:t>
            </a:r>
          </a:p>
          <a:p>
            <a:r>
              <a:rPr lang="en-US" dirty="0"/>
              <a:t>ADAPT begins with flexibility, innovation, reinvention, efficiency, and continuity.  </a:t>
            </a:r>
          </a:p>
          <a:p>
            <a:r>
              <a:rPr lang="en-US" dirty="0"/>
              <a:t>Remember, we cannot become what we want by remaining what we are.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4CCA0-8D4A-48DF-BDA0-366B0715F7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7381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ONE SUMMIT fit with the Rotary Action Plan?  One Summit brings the Action Plan to life by focusing on the value of increased membership.  More members means more donors, more projects, stronger clubs, and positive public image.  It all fits.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4CCA0-8D4A-48DF-BDA0-366B0715F7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417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shows that there are some common themes found in most clubs that are growing.  They have a plan for growth that is regularly updated and includes annual membership growth goals.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F4CCA0-8D4A-48DF-BDA0-366B0715F7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8223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3" name="Google Shape;31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7" name="Google Shape;25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5" name="Google Shape;2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5" name="Google Shape;30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BFF24E87-D329-A671-12E5-FDC607CE1B69}"/>
            </a:ext>
          </a:extLst>
        </p:cNvPr>
        <p:cNvGrpSpPr/>
        <p:nvPr/>
      </p:nvGrpSpPr>
      <p:grpSpPr>
        <a:xfrm>
          <a:off x="0" y="0"/>
          <a:ext cx="0" cy="0"/>
          <a:chOff x="0" y="0"/>
          <a:chExt cx="0" cy="0"/>
        </a:xfrm>
      </p:grpSpPr>
      <p:sp>
        <p:nvSpPr>
          <p:cNvPr id="296" name="Google Shape;296;p19:notes">
            <a:extLst>
              <a:ext uri="{FF2B5EF4-FFF2-40B4-BE49-F238E27FC236}">
                <a16:creationId xmlns:a16="http://schemas.microsoft.com/office/drawing/2014/main" id="{C1FF480C-35FA-E480-F7F0-C88E14545AF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19:notes">
            <a:extLst>
              <a:ext uri="{FF2B5EF4-FFF2-40B4-BE49-F238E27FC236}">
                <a16:creationId xmlns:a16="http://schemas.microsoft.com/office/drawing/2014/main" id="{0CB39D82-BFC1-D834-7972-2B42181F4E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9317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Now let’s look at each one in a little more detail and some of the ways we’ll turn these priorities into action. </a:t>
            </a:r>
            <a:endParaRPr dirty="0"/>
          </a:p>
          <a:p>
            <a:pPr marL="0" lvl="0" indent="0" algn="l" rtl="0">
              <a:spcBef>
                <a:spcPts val="0"/>
              </a:spcBef>
              <a:spcAft>
                <a:spcPts val="0"/>
              </a:spcAft>
              <a:buNone/>
            </a:pPr>
            <a:endParaRPr dirty="0"/>
          </a:p>
        </p:txBody>
      </p:sp>
      <p:sp>
        <p:nvSpPr>
          <p:cNvPr id="131" name="Google Shape;13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28</a:t>
            </a:fld>
            <a:endParaRPr sz="12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11768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C083EE8E-C578-3B88-40F4-F709FD78B0FC}"/>
            </a:ext>
          </a:extLst>
        </p:cNvPr>
        <p:cNvGrpSpPr/>
        <p:nvPr/>
      </p:nvGrpSpPr>
      <p:grpSpPr>
        <a:xfrm>
          <a:off x="0" y="0"/>
          <a:ext cx="0" cy="0"/>
          <a:chOff x="0" y="0"/>
          <a:chExt cx="0" cy="0"/>
        </a:xfrm>
      </p:grpSpPr>
      <p:sp>
        <p:nvSpPr>
          <p:cNvPr id="129" name="Google Shape;129;p4:notes">
            <a:extLst>
              <a:ext uri="{FF2B5EF4-FFF2-40B4-BE49-F238E27FC236}">
                <a16:creationId xmlns:a16="http://schemas.microsoft.com/office/drawing/2014/main" id="{6E393066-EA50-5027-B0CB-70DB92A55A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4:notes">
            <a:extLst>
              <a:ext uri="{FF2B5EF4-FFF2-40B4-BE49-F238E27FC236}">
                <a16:creationId xmlns:a16="http://schemas.microsoft.com/office/drawing/2014/main" id="{8B1AD1E7-A0B0-16B5-6588-BFB6116F037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dirty="0">
                <a:solidFill>
                  <a:schemeClr val="dk1"/>
                </a:solidFill>
                <a:latin typeface="Calibri"/>
                <a:ea typeface="Calibri"/>
                <a:cs typeface="Calibri"/>
                <a:sym typeface="Calibri"/>
              </a:rPr>
              <a:t>Now let’s look at each one in a little more detail and some of the ways we’ll turn these priorities into action. </a:t>
            </a:r>
            <a:endParaRPr dirty="0"/>
          </a:p>
          <a:p>
            <a:pPr marL="0" lvl="0" indent="0" algn="l" rtl="0">
              <a:spcBef>
                <a:spcPts val="0"/>
              </a:spcBef>
              <a:spcAft>
                <a:spcPts val="0"/>
              </a:spcAft>
              <a:buNone/>
            </a:pPr>
            <a:endParaRPr dirty="0"/>
          </a:p>
        </p:txBody>
      </p:sp>
      <p:sp>
        <p:nvSpPr>
          <p:cNvPr id="131" name="Google Shape;131;p4:notes">
            <a:extLst>
              <a:ext uri="{FF2B5EF4-FFF2-40B4-BE49-F238E27FC236}">
                <a16:creationId xmlns:a16="http://schemas.microsoft.com/office/drawing/2014/main" id="{B84430D0-4AA9-E6E0-B375-E2F598AF61A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7022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0" name="Google Shape;3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0" name="Google Shape;4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1" name="Google Shape;4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1" name="Google Shape;6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2" name="Google Shape;6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5" name="Google Shape;6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6" name="Google Shape;6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a:spLocks noGrp="1"/>
          </p:cNvSpPr>
          <p:nvPr>
            <p:ph type="pic" idx="2"/>
          </p:nvPr>
        </p:nvSpPr>
        <p:spPr>
          <a:xfrm>
            <a:off x="5183188" y="987425"/>
            <a:ext cx="6172200" cy="4873625"/>
          </a:xfrm>
          <a:prstGeom prst="rect">
            <a:avLst/>
          </a:prstGeom>
          <a:noFill/>
          <a:ln>
            <a:noFill/>
          </a:ln>
        </p:spPr>
      </p:sp>
      <p:sp>
        <p:nvSpPr>
          <p:cNvPr id="77" name="Google Shape;77;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0" name="Google Shape;8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5" name="Google Shape;8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1" name="Google Shape;9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2" name="Google Shape;9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6557B-F0A4-1410-FAFF-4F19F52929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FAC628-88ED-8971-3EAE-BF6D41931E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5933C6-DCF8-1D65-6F2D-D2AADB991A17}"/>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4302980A-633E-5E48-2632-325A671DC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CF891-113B-2EE1-B482-8CBCD5558CA9}"/>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806058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822C-6A34-FE9E-8B3B-1B32F34763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2F420-0861-E3B2-CDB9-D94F52DB4A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41D966-1259-BF4C-9F1C-4080D7A5151D}"/>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BE0BC64F-CF60-1B97-C5C8-144E5E3B2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51D064-5B38-8057-9FC9-B00B8A70313A}"/>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3442543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A007-634D-A525-606B-36E08D4EF6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7D24DF-9EC8-AB40-5D51-A0D1D01588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D93E09-D2B5-B210-DAE2-51DA263AB927}"/>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9DE9DDF0-79AE-2C52-EBEA-657C93A8B4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F4ADF-F555-F1BF-22A0-56E1BE91639D}"/>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1962208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33E5-ADF5-8D46-69F8-46F4B5B187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192C4A-5BE6-E560-2958-87778DB755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FB814B-8C9F-2F6C-FDBD-4706ACFB50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01ECF2-035B-24C3-5444-3BFE2F2346AA}"/>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6" name="Footer Placeholder 5">
            <a:extLst>
              <a:ext uri="{FF2B5EF4-FFF2-40B4-BE49-F238E27FC236}">
                <a16:creationId xmlns:a16="http://schemas.microsoft.com/office/drawing/2014/main" id="{82CD0CD7-A281-C3D9-E794-6A39B5C94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E678C9-FE66-D726-CD29-8F3930568363}"/>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3996154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8A66-7DEB-1A22-96D6-4689EF9FFE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9E600F-424F-7F1F-D1A3-E3038CF5D2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A6133D-D2A4-369F-6BE8-F380318ADD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42FF96-4BBD-35AA-F501-7E188EBC4D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9E73AF-3A1F-83BA-C836-2DC93667B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9AC5F3-82D7-6F19-21A2-B83430488D16}"/>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8" name="Footer Placeholder 7">
            <a:extLst>
              <a:ext uri="{FF2B5EF4-FFF2-40B4-BE49-F238E27FC236}">
                <a16:creationId xmlns:a16="http://schemas.microsoft.com/office/drawing/2014/main" id="{06A3DF6A-E00B-A528-75FD-5B13AD65B2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24CC1F-EABA-122A-8895-A272EFF5AC12}"/>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949128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2CF6-46A1-DD6D-B878-41A32951DF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F62574-F692-9E58-2754-6361C640359F}"/>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4" name="Footer Placeholder 3">
            <a:extLst>
              <a:ext uri="{FF2B5EF4-FFF2-40B4-BE49-F238E27FC236}">
                <a16:creationId xmlns:a16="http://schemas.microsoft.com/office/drawing/2014/main" id="{E7BF6CD7-0442-E588-CE4E-D504F7B2B5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951F7C-3B94-4749-604F-90C831FA014E}"/>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610671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20849-F2A8-D07E-DE1F-A3B371A32D63}"/>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3" name="Footer Placeholder 2">
            <a:extLst>
              <a:ext uri="{FF2B5EF4-FFF2-40B4-BE49-F238E27FC236}">
                <a16:creationId xmlns:a16="http://schemas.microsoft.com/office/drawing/2014/main" id="{E6B19086-A454-1495-F74E-0B7E8033C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9E09C1-C623-FB6B-0401-39E51C9372A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3456768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24847-8BE0-E948-1B84-90DB59073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1B1326-EFA0-436C-6032-1941AFEA37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6E8AF1-253D-7849-6261-C8835C9F0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B4363B-202C-7C8C-5779-72FF7428F0CB}"/>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6" name="Footer Placeholder 5">
            <a:extLst>
              <a:ext uri="{FF2B5EF4-FFF2-40B4-BE49-F238E27FC236}">
                <a16:creationId xmlns:a16="http://schemas.microsoft.com/office/drawing/2014/main" id="{78D0A7BC-3592-0CC6-FC7D-693994537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BACED-5A60-4431-53A6-8CC7D89F473A}"/>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632445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01F6-6624-D5D4-9957-0A8E50C13B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D037E6-B754-C777-9739-BFF895AF9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6B9D08-554E-6BF2-3653-AD45AA09C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7F4B06-3F3C-DD19-D57C-5721D5103B82}"/>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6" name="Footer Placeholder 5">
            <a:extLst>
              <a:ext uri="{FF2B5EF4-FFF2-40B4-BE49-F238E27FC236}">
                <a16:creationId xmlns:a16="http://schemas.microsoft.com/office/drawing/2014/main" id="{6C9B8D73-962C-33A3-3F71-995ABD9435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B3B206-BFA1-20E9-6F37-7F79B16E31FB}"/>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19327760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390E-2D14-2B9A-917D-4D4E2CB516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07CDBB-3637-55CB-C1E2-E62EDFC701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5278A-9AEF-A16E-CF31-9983EAA109AE}"/>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E9E9601B-14CF-3586-3ED3-FB6E83030D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D7CE6F-7E05-E507-6B6A-E360532031A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1569157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8819A4-4C39-F71D-7CD6-14953B4267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78EA24-FBDA-9386-414A-A8B126AD03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F8F5C-FE0D-AD93-EA1C-E6ED2D7D4477}"/>
              </a:ext>
            </a:extLst>
          </p:cNvPr>
          <p:cNvSpPr>
            <a:spLocks noGrp="1"/>
          </p:cNvSpPr>
          <p:nvPr>
            <p:ph type="dt" sz="half" idx="10"/>
          </p:nvPr>
        </p:nvSpPr>
        <p:spPr/>
        <p:txBody>
          <a:body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28973901-04FC-5216-D615-D0054FE01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D6641-E8D3-07FF-14FB-664C5D53BA38}"/>
              </a:ext>
            </a:extLst>
          </p:cNvPr>
          <p:cNvSpPr>
            <a:spLocks noGrp="1"/>
          </p:cNvSpPr>
          <p:nvPr>
            <p:ph type="sldNum" sz="quarter" idx="12"/>
          </p:nvPr>
        </p:nvSpPr>
        <p:spPr/>
        <p:txBody>
          <a:bodyPr/>
          <a:lstStyle/>
          <a:p>
            <a:fld id="{8E226028-6ACC-124B-8FA9-4030E6ED6457}" type="slidenum">
              <a:rPr lang="en-US" smtClean="0"/>
              <a:t>‹#›</a:t>
            </a:fld>
            <a:endParaRPr lang="en-US"/>
          </a:p>
        </p:txBody>
      </p:sp>
    </p:spTree>
    <p:extLst>
      <p:ext uri="{BB962C8B-B14F-4D97-AF65-F5344CB8AC3E}">
        <p14:creationId xmlns:p14="http://schemas.microsoft.com/office/powerpoint/2010/main" val="210020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129D6C-8C03-5415-76C9-C0F09A9EAA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CD0519-5A01-C812-7511-FB71B1860A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13C3B-4B68-03EE-F5CB-DF683EF93B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3C1DE4-4511-6945-B39D-B428C341E4FF}" type="datetimeFigureOut">
              <a:rPr lang="en-US" smtClean="0"/>
              <a:t>7/19/2025</a:t>
            </a:fld>
            <a:endParaRPr lang="en-US"/>
          </a:p>
        </p:txBody>
      </p:sp>
      <p:sp>
        <p:nvSpPr>
          <p:cNvPr id="5" name="Footer Placeholder 4">
            <a:extLst>
              <a:ext uri="{FF2B5EF4-FFF2-40B4-BE49-F238E27FC236}">
                <a16:creationId xmlns:a16="http://schemas.microsoft.com/office/drawing/2014/main" id="{77BF2C1C-FF52-A729-A057-18AFC85FA3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FBB0A6-2EF5-10EF-1849-6143C4858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226028-6ACC-124B-8FA9-4030E6ED6457}" type="slidenum">
              <a:rPr lang="en-US" smtClean="0"/>
              <a:t>‹#›</a:t>
            </a:fld>
            <a:endParaRPr lang="en-US"/>
          </a:p>
        </p:txBody>
      </p:sp>
    </p:spTree>
    <p:extLst>
      <p:ext uri="{BB962C8B-B14F-4D97-AF65-F5344CB8AC3E}">
        <p14:creationId xmlns:p14="http://schemas.microsoft.com/office/powerpoint/2010/main" val="342040940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4"/>
        <p:cNvGrpSpPr/>
        <p:nvPr/>
      </p:nvGrpSpPr>
      <p:grpSpPr>
        <a:xfrm>
          <a:off x="0" y="0"/>
          <a:ext cx="0" cy="0"/>
          <a:chOff x="0" y="0"/>
          <a:chExt cx="0" cy="0"/>
        </a:xfrm>
      </p:grpSpPr>
      <p:sp>
        <p:nvSpPr>
          <p:cNvPr id="315" name="Google Shape;315;p21"/>
          <p:cNvSpPr txBox="1">
            <a:spLocks noGrp="1"/>
          </p:cNvSpPr>
          <p:nvPr>
            <p:ph type="body" idx="1"/>
          </p:nvPr>
        </p:nvSpPr>
        <p:spPr>
          <a:xfrm>
            <a:off x="838200" y="2514600"/>
            <a:ext cx="10515600" cy="3797808"/>
          </a:xfrm>
          <a:prstGeom prst="rect">
            <a:avLst/>
          </a:prstGeom>
          <a:noFill/>
          <a:ln>
            <a:noFill/>
          </a:ln>
        </p:spPr>
        <p:txBody>
          <a:bodyPr spcFirstLastPara="1" wrap="square" lIns="91425" tIns="45700" rIns="91425" bIns="45700" anchor="t" anchorCtr="0">
            <a:normAutofit/>
          </a:bodyPr>
          <a:lstStyle/>
          <a:p>
            <a:pPr marL="0" lvl="0" indent="0" algn="ctr">
              <a:spcBef>
                <a:spcPts val="0"/>
              </a:spcBef>
              <a:buClr>
                <a:srgbClr val="005DAA"/>
              </a:buClr>
              <a:buSzPts val="1600"/>
              <a:buNone/>
            </a:pPr>
            <a:r>
              <a:rPr lang="en-US" sz="3600" b="1" dirty="0">
                <a:solidFill>
                  <a:srgbClr val="005DAA"/>
                </a:solidFill>
              </a:rPr>
              <a:t>WELCOME</a:t>
            </a:r>
          </a:p>
          <a:p>
            <a:pPr marL="0" lvl="0" indent="0" algn="ctr">
              <a:spcBef>
                <a:spcPts val="0"/>
              </a:spcBef>
              <a:buClr>
                <a:srgbClr val="005DAA"/>
              </a:buClr>
              <a:buSzPts val="1600"/>
              <a:buNone/>
            </a:pPr>
            <a:r>
              <a:rPr lang="en-US" sz="3600" b="1" dirty="0">
                <a:solidFill>
                  <a:srgbClr val="005DAA"/>
                </a:solidFill>
              </a:rPr>
              <a:t>TO </a:t>
            </a:r>
          </a:p>
          <a:p>
            <a:pPr marL="0" lvl="0" indent="0" algn="ctr">
              <a:spcBef>
                <a:spcPts val="0"/>
              </a:spcBef>
              <a:buClr>
                <a:srgbClr val="005DAA"/>
              </a:buClr>
              <a:buSzPts val="1600"/>
              <a:buNone/>
            </a:pPr>
            <a:r>
              <a:rPr lang="en-US" sz="3600" b="1" dirty="0">
                <a:solidFill>
                  <a:srgbClr val="005DAA"/>
                </a:solidFill>
              </a:rPr>
              <a:t>District ____’s ONE SUMMIT</a:t>
            </a:r>
          </a:p>
          <a:p>
            <a:pPr marL="0" lvl="0" indent="0" algn="ctr">
              <a:spcBef>
                <a:spcPts val="0"/>
              </a:spcBef>
              <a:buClr>
                <a:srgbClr val="005DAA"/>
              </a:buClr>
              <a:buSzPts val="1600"/>
              <a:buNone/>
            </a:pPr>
            <a:endParaRPr lang="en-US" sz="1800" b="1" dirty="0">
              <a:solidFill>
                <a:srgbClr val="005DAA"/>
              </a:solidFill>
            </a:endParaRPr>
          </a:p>
          <a:p>
            <a:pPr marL="0" lvl="0" indent="0" algn="ctr">
              <a:spcBef>
                <a:spcPts val="0"/>
              </a:spcBef>
              <a:buClr>
                <a:srgbClr val="005DAA"/>
              </a:buClr>
              <a:buSzPts val="1600"/>
              <a:buNone/>
            </a:pPr>
            <a:r>
              <a:rPr lang="en-US" b="1" dirty="0">
                <a:solidFill>
                  <a:srgbClr val="005DAA"/>
                </a:solidFill>
              </a:rPr>
              <a:t>Membership</a:t>
            </a:r>
          </a:p>
          <a:p>
            <a:pPr marL="0" lvl="0" indent="0" algn="ctr">
              <a:spcBef>
                <a:spcPts val="0"/>
              </a:spcBef>
              <a:buClr>
                <a:srgbClr val="005DAA"/>
              </a:buClr>
              <a:buSzPts val="1600"/>
              <a:buNone/>
            </a:pPr>
            <a:r>
              <a:rPr lang="en-US" b="1" dirty="0">
                <a:solidFill>
                  <a:srgbClr val="005DAA"/>
                </a:solidFill>
              </a:rPr>
              <a:t>Public Image</a:t>
            </a:r>
          </a:p>
          <a:p>
            <a:pPr marL="0" lvl="0" indent="0" algn="ctr">
              <a:spcBef>
                <a:spcPts val="0"/>
              </a:spcBef>
              <a:buClr>
                <a:srgbClr val="005DAA"/>
              </a:buClr>
              <a:buSzPts val="1600"/>
              <a:buNone/>
            </a:pPr>
            <a:r>
              <a:rPr lang="en-US" b="1" dirty="0">
                <a:solidFill>
                  <a:srgbClr val="005DAA"/>
                </a:solidFill>
              </a:rPr>
              <a:t>The Rotary Foundation </a:t>
            </a:r>
          </a:p>
          <a:p>
            <a:pPr marL="0" lvl="0" indent="0" algn="ctr">
              <a:spcBef>
                <a:spcPts val="0"/>
              </a:spcBef>
              <a:buClr>
                <a:srgbClr val="005DAA"/>
              </a:buClr>
              <a:buSzPts val="1600"/>
              <a:buNone/>
            </a:pPr>
            <a:r>
              <a:rPr lang="en-US" b="1" i="1" dirty="0">
                <a:solidFill>
                  <a:srgbClr val="005DAA"/>
                </a:solidFill>
              </a:rPr>
              <a:t>Working Together to Support Your Club’s Action Plan</a:t>
            </a:r>
            <a:endParaRPr lang="en-US" i="1" dirty="0"/>
          </a:p>
          <a:p>
            <a:pPr marL="228600" lvl="0" indent="-50800" algn="l" rtl="0">
              <a:lnSpc>
                <a:spcPct val="90000"/>
              </a:lnSpc>
              <a:spcBef>
                <a:spcPts val="0"/>
              </a:spcBef>
              <a:spcAft>
                <a:spcPts val="0"/>
              </a:spcAft>
              <a:buClr>
                <a:schemeClr val="dk1"/>
              </a:buClr>
              <a:buSzPts val="2800"/>
              <a:buNone/>
            </a:pPr>
            <a:endParaRPr dirty="0"/>
          </a:p>
        </p:txBody>
      </p:sp>
      <p:pic>
        <p:nvPicPr>
          <p:cNvPr id="3" name="Google Shape;317;p21" descr="A picture containing timeline&#10;&#10;Description automatically generated">
            <a:extLst>
              <a:ext uri="{FF2B5EF4-FFF2-40B4-BE49-F238E27FC236}">
                <a16:creationId xmlns:a16="http://schemas.microsoft.com/office/drawing/2014/main" id="{3C5CD5EB-888A-E008-10E3-C73664E8AD04}"/>
              </a:ext>
            </a:extLst>
          </p:cNvPr>
          <p:cNvPicPr preferRelativeResize="0"/>
          <p:nvPr/>
        </p:nvPicPr>
        <p:blipFill rotWithShape="1">
          <a:blip r:embed="rId3">
            <a:alphaModFix/>
          </a:blip>
          <a:srcRect l="21955" t="27603" r="1133" b="22394"/>
          <a:stretch/>
        </p:blipFill>
        <p:spPr>
          <a:xfrm>
            <a:off x="838200" y="545592"/>
            <a:ext cx="6481901" cy="1145136"/>
          </a:xfrm>
          <a:prstGeom prst="rect">
            <a:avLst/>
          </a:prstGeom>
          <a:noFill/>
          <a:ln>
            <a:noFill/>
          </a:ln>
        </p:spPr>
      </p:pic>
      <p:pic>
        <p:nvPicPr>
          <p:cNvPr id="7" name="Picture 6" descr="A blue text on a white background&#10;&#10;AI-generated content may be incorrect.">
            <a:extLst>
              <a:ext uri="{FF2B5EF4-FFF2-40B4-BE49-F238E27FC236}">
                <a16:creationId xmlns:a16="http://schemas.microsoft.com/office/drawing/2014/main" id="{BF06006D-56EB-3958-6B21-BA11F5635FA3}"/>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2413433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3"/>
          <p:cNvSpPr txBox="1">
            <a:spLocks noGrp="1"/>
          </p:cNvSpPr>
          <p:nvPr>
            <p:ph type="body" idx="1"/>
          </p:nvPr>
        </p:nvSpPr>
        <p:spPr>
          <a:xfrm>
            <a:off x="787356" y="2024117"/>
            <a:ext cx="10617288" cy="4534956"/>
          </a:xfrm>
          <a:prstGeom prst="rect">
            <a:avLst/>
          </a:prstGeom>
          <a:noFill/>
          <a:ln>
            <a:noFill/>
          </a:ln>
        </p:spPr>
        <p:txBody>
          <a:bodyPr spcFirstLastPara="1" wrap="square" lIns="91425" tIns="45700" rIns="91425" bIns="45700" anchor="t" anchorCtr="0">
            <a:normAutofit/>
          </a:bodyPr>
          <a:lstStyle/>
          <a:p>
            <a:pPr marL="0" marR="0" indent="0" algn="just">
              <a:lnSpc>
                <a:spcPct val="106000"/>
              </a:lnSpc>
              <a:spcBef>
                <a:spcPts val="0"/>
              </a:spcBef>
              <a:spcAft>
                <a:spcPts val="0"/>
              </a:spcAft>
              <a:buNone/>
            </a:pPr>
            <a:r>
              <a:rPr lang="en-US" sz="4400" b="1" dirty="0">
                <a:effectLst/>
                <a:ea typeface="Calibri" panose="020F0502020204030204" pitchFamily="34" charset="0"/>
                <a:cs typeface="Arial" panose="020B0604020202020204" pitchFamily="34" charset="0"/>
              </a:rPr>
              <a:t>As a participant you will…</a:t>
            </a:r>
          </a:p>
          <a:p>
            <a:pPr lvl="0"/>
            <a:r>
              <a:rPr lang="en-US" dirty="0"/>
              <a:t>…be considering ways of </a:t>
            </a:r>
            <a:r>
              <a:rPr lang="en-US" u="sng" dirty="0"/>
              <a:t>Bringing the Rotary Action Plan and Membership Growth to Life in Your Club</a:t>
            </a:r>
            <a:r>
              <a:rPr lang="en-US" dirty="0"/>
              <a:t>.</a:t>
            </a:r>
          </a:p>
          <a:p>
            <a:pPr lvl="0"/>
            <a:r>
              <a:rPr lang="en-US" dirty="0"/>
              <a:t>…be </a:t>
            </a:r>
            <a:r>
              <a:rPr lang="en-US" u="sng" dirty="0"/>
              <a:t>discussing a Scenario and recording ideas.</a:t>
            </a:r>
          </a:p>
          <a:p>
            <a:pPr lvl="0"/>
            <a:r>
              <a:rPr lang="en-US" dirty="0"/>
              <a:t>…</a:t>
            </a:r>
            <a:r>
              <a:rPr lang="en-US" u="sng" dirty="0"/>
              <a:t>take home a One Summit Toolkit</a:t>
            </a:r>
            <a:endParaRPr lang="en-US" dirty="0"/>
          </a:p>
          <a:p>
            <a:r>
              <a:rPr lang="en-US" dirty="0"/>
              <a:t>…share and hear ideas from today’s One Summit in a </a:t>
            </a:r>
            <a:r>
              <a:rPr lang="en-US" u="sng" dirty="0"/>
              <a:t>Wrap-up Session</a:t>
            </a:r>
            <a:r>
              <a:rPr lang="en-US" dirty="0"/>
              <a:t> and focus on </a:t>
            </a:r>
            <a:r>
              <a:rPr lang="en-US" u="sng" dirty="0"/>
              <a:t>what you will take back to your club</a:t>
            </a:r>
            <a:endParaRPr lang="en-US" sz="4400" dirty="0">
              <a:effectLst/>
              <a:ea typeface="Calibri" panose="020F0502020204030204" pitchFamily="34" charset="0"/>
              <a:cs typeface="Arial" panose="020B0604020202020204" pitchFamily="34" charset="0"/>
            </a:endParaRPr>
          </a:p>
          <a:p>
            <a:pPr marL="0" marR="0" lvl="0" indent="0" algn="just" rtl="0">
              <a:lnSpc>
                <a:spcPct val="106000"/>
              </a:lnSpc>
              <a:spcBef>
                <a:spcPts val="0"/>
              </a:spcBef>
              <a:spcAft>
                <a:spcPts val="0"/>
              </a:spcAft>
              <a:buClr>
                <a:schemeClr val="dk1"/>
              </a:buClr>
              <a:buSzPts val="5400"/>
              <a:buNone/>
            </a:pPr>
            <a:endParaRPr dirty="0"/>
          </a:p>
        </p:txBody>
      </p:sp>
      <p:sp>
        <p:nvSpPr>
          <p:cNvPr id="125" name="Google Shape;125;p3"/>
          <p:cNvSpPr txBox="1"/>
          <p:nvPr/>
        </p:nvSpPr>
        <p:spPr>
          <a:xfrm>
            <a:off x="1411550" y="106532"/>
            <a:ext cx="9643305" cy="1589103"/>
          </a:xfrm>
          <a:prstGeom prst="rect">
            <a:avLst/>
          </a:prstGeom>
          <a:noFill/>
          <a:ln>
            <a:noFill/>
          </a:ln>
        </p:spPr>
        <p:txBody>
          <a:bodyPr spcFirstLastPara="1" wrap="square" lIns="91425" tIns="45700" rIns="91425" bIns="45700" anchor="t" anchorCtr="0">
            <a:normAutofit fontScale="90000" lnSpcReduction="10000"/>
          </a:bodyPr>
          <a:lstStyle/>
          <a:p>
            <a:pPr marL="0" marR="0" lvl="0" indent="0" algn="ctr" rtl="0">
              <a:lnSpc>
                <a:spcPct val="90000"/>
              </a:lnSpc>
              <a:spcBef>
                <a:spcPts val="0"/>
              </a:spcBef>
              <a:spcAft>
                <a:spcPts val="0"/>
              </a:spcAft>
              <a:buClr>
                <a:schemeClr val="dk1"/>
              </a:buClr>
              <a:buSzPct val="100000"/>
              <a:buFont typeface="Calibri"/>
              <a:buNone/>
            </a:pPr>
            <a:br>
              <a:rPr lang="en-US" sz="3200" b="0" i="0" u="none" strike="noStrike" cap="none" dirty="0">
                <a:solidFill>
                  <a:schemeClr val="dk1"/>
                </a:solidFill>
                <a:latin typeface="Calibri"/>
                <a:ea typeface="Calibri"/>
                <a:cs typeface="Calibri"/>
                <a:sym typeface="Calibri"/>
              </a:rPr>
            </a:br>
            <a:br>
              <a:rPr lang="en-US" sz="3200" b="0" i="0" u="none" strike="noStrike" cap="none" dirty="0">
                <a:solidFill>
                  <a:schemeClr val="dk1"/>
                </a:solidFill>
                <a:latin typeface="Calibri"/>
                <a:ea typeface="Calibri"/>
                <a:cs typeface="Calibri"/>
                <a:sym typeface="Calibri"/>
              </a:rPr>
            </a:br>
            <a:br>
              <a:rPr lang="en-US" sz="3200" b="0" i="0" u="none" strike="noStrike" cap="none" dirty="0">
                <a:solidFill>
                  <a:schemeClr val="dk1"/>
                </a:solidFill>
                <a:latin typeface="Calibri"/>
                <a:ea typeface="Calibri"/>
                <a:cs typeface="Calibri"/>
                <a:sym typeface="Calibri"/>
              </a:rPr>
            </a:br>
            <a:endParaRPr sz="3200" b="1" i="0" u="none" strike="noStrike" cap="none" dirty="0">
              <a:solidFill>
                <a:srgbClr val="0070C0"/>
              </a:solidFill>
              <a:latin typeface="Calibri"/>
              <a:ea typeface="Calibri"/>
              <a:cs typeface="Calibri"/>
              <a:sym typeface="Calibri"/>
            </a:endParaRPr>
          </a:p>
        </p:txBody>
      </p:sp>
      <p:pic>
        <p:nvPicPr>
          <p:cNvPr id="127" name="Google Shape;127;p3"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61EE4463-CDF4-5AA4-8773-46A19705D11B}"/>
              </a:ext>
            </a:extLst>
          </p:cNvPr>
          <p:cNvPicPr>
            <a:picLocks noChangeAspect="1"/>
          </p:cNvPicPr>
          <p:nvPr/>
        </p:nvPicPr>
        <p:blipFill>
          <a:blip r:embed="rId4"/>
          <a:stretch>
            <a:fillRect/>
          </a:stretch>
        </p:blipFill>
        <p:spPr>
          <a:xfrm>
            <a:off x="10001250" y="547629"/>
            <a:ext cx="1455473" cy="13476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4" name="Google Shape;134;p4"/>
          <p:cNvSpPr txBox="1"/>
          <p:nvPr/>
        </p:nvSpPr>
        <p:spPr>
          <a:xfrm>
            <a:off x="1006324" y="2102858"/>
            <a:ext cx="8992441" cy="4138163"/>
          </a:xfrm>
          <a:prstGeom prst="rect">
            <a:avLst/>
          </a:prstGeom>
          <a:noFill/>
          <a:ln>
            <a:noFill/>
          </a:ln>
        </p:spPr>
        <p:txBody>
          <a:bodyPr spcFirstLastPara="1" wrap="square" lIns="121900" tIns="60950" rIns="121900" bIns="60950" anchor="t" anchorCtr="0">
            <a:noAutofit/>
          </a:bodyPr>
          <a:lstStyle/>
          <a:p>
            <a:pPr algn="l" defTabSz="914377">
              <a:spcBef>
                <a:spcPts val="1000"/>
              </a:spcBef>
            </a:pPr>
            <a:r>
              <a:rPr lang="en-US" sz="4400" b="1" dirty="0">
                <a:latin typeface="Calibri" panose="020F0502020204030204" pitchFamily="34" charset="0"/>
                <a:ea typeface="Calibri" panose="020F0502020204030204" pitchFamily="34" charset="0"/>
                <a:cs typeface="Calibri" panose="020F0502020204030204" pitchFamily="34" charset="0"/>
              </a:rPr>
              <a:t>What to expect today…</a:t>
            </a:r>
          </a:p>
          <a:p>
            <a:pPr marL="457200" lvl="0" indent="-457200">
              <a:buFont typeface="Wingdings" panose="05000000000000000000" pitchFamily="2" charset="2"/>
              <a:buChar char="v"/>
            </a:pPr>
            <a:r>
              <a:rPr lang="en-US" sz="3200" dirty="0"/>
              <a:t>Welcome and Overview</a:t>
            </a:r>
          </a:p>
          <a:p>
            <a:pPr marL="457200" lvl="0" indent="-457200">
              <a:buFont typeface="Wingdings" panose="05000000000000000000" pitchFamily="2" charset="2"/>
              <a:buChar char="v"/>
            </a:pPr>
            <a:r>
              <a:rPr lang="en-US" sz="3200" dirty="0"/>
              <a:t>Bringing the Rotary Action Plan and Membership Growth to Life in Your Club</a:t>
            </a:r>
          </a:p>
          <a:p>
            <a:pPr marL="457200" lvl="0" indent="-457200">
              <a:buFont typeface="Wingdings" panose="05000000000000000000" pitchFamily="2" charset="2"/>
              <a:buChar char="v"/>
            </a:pPr>
            <a:r>
              <a:rPr lang="en-US" sz="3200" dirty="0"/>
              <a:t>A Break and Something Fun</a:t>
            </a:r>
          </a:p>
          <a:p>
            <a:pPr marL="457200" lvl="0" indent="-457200">
              <a:buFont typeface="Wingdings" panose="05000000000000000000" pitchFamily="2" charset="2"/>
              <a:buChar char="v"/>
            </a:pPr>
            <a:r>
              <a:rPr lang="en-US" sz="3200" dirty="0"/>
              <a:t>Scenario Discussion and Ideas</a:t>
            </a:r>
          </a:p>
          <a:p>
            <a:pPr marL="457200" lvl="0" indent="-457200">
              <a:buFont typeface="Wingdings" panose="05000000000000000000" pitchFamily="2" charset="2"/>
              <a:buChar char="v"/>
            </a:pPr>
            <a:r>
              <a:rPr lang="en-US" sz="3200" dirty="0"/>
              <a:t>Wrap-Up</a:t>
            </a:r>
          </a:p>
          <a:p>
            <a:r>
              <a:rPr lang="en-US" sz="3200" dirty="0"/>
              <a:t> </a:t>
            </a:r>
          </a:p>
          <a:p>
            <a:pPr algn="l" defTabSz="914377">
              <a:spcBef>
                <a:spcPts val="1000"/>
              </a:spcBef>
            </a:pPr>
            <a:endParaRPr lang="en-US" sz="4400" b="1" dirty="0">
              <a:latin typeface="Calibri" panose="020F0502020204030204" pitchFamily="34" charset="0"/>
              <a:ea typeface="Calibri" panose="020F0502020204030204" pitchFamily="34" charset="0"/>
              <a:cs typeface="Calibri" panose="020F0502020204030204" pitchFamily="34" charset="0"/>
            </a:endParaRPr>
          </a:p>
        </p:txBody>
      </p:sp>
      <p:pic>
        <p:nvPicPr>
          <p:cNvPr id="136" name="Google Shape;136;p4" descr="A picture containing timeline&#10;&#10;Description automatically generated"/>
          <p:cNvPicPr preferRelativeResize="0"/>
          <p:nvPr/>
        </p:nvPicPr>
        <p:blipFill rotWithShape="1">
          <a:blip r:embed="rId3">
            <a:alphaModFix/>
          </a:blip>
          <a:srcRect l="21955" t="27603" r="1133" b="22394"/>
          <a:stretch/>
        </p:blipFill>
        <p:spPr>
          <a:xfrm>
            <a:off x="444169" y="316992"/>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647A32BA-FD48-CDF2-50B7-D538DA3A014F}"/>
              </a:ext>
            </a:extLst>
          </p:cNvPr>
          <p:cNvPicPr>
            <a:picLocks noChangeAspect="1"/>
          </p:cNvPicPr>
          <p:nvPr/>
        </p:nvPicPr>
        <p:blipFill>
          <a:blip r:embed="rId4"/>
          <a:stretch>
            <a:fillRect/>
          </a:stretch>
        </p:blipFill>
        <p:spPr>
          <a:xfrm>
            <a:off x="9795510" y="434833"/>
            <a:ext cx="1455473" cy="13476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
        <p:cNvGrpSpPr/>
        <p:nvPr/>
      </p:nvGrpSpPr>
      <p:grpSpPr>
        <a:xfrm>
          <a:off x="0" y="0"/>
          <a:ext cx="0" cy="0"/>
          <a:chOff x="0" y="0"/>
          <a:chExt cx="0" cy="0"/>
        </a:xfrm>
      </p:grpSpPr>
      <p:sp>
        <p:nvSpPr>
          <p:cNvPr id="170" name="Google Shape;170;p7"/>
          <p:cNvSpPr txBox="1">
            <a:spLocks noGrp="1"/>
          </p:cNvSpPr>
          <p:nvPr>
            <p:ph type="title"/>
          </p:nvPr>
        </p:nvSpPr>
        <p:spPr>
          <a:xfrm>
            <a:off x="1293813" y="-1"/>
            <a:ext cx="9604375" cy="1305017"/>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br>
              <a:rPr lang="en-US" dirty="0"/>
            </a:br>
            <a:br>
              <a:rPr lang="en-US" dirty="0"/>
            </a:br>
            <a:endParaRPr b="1" dirty="0">
              <a:solidFill>
                <a:srgbClr val="0070C0"/>
              </a:solidFill>
            </a:endParaRPr>
          </a:p>
        </p:txBody>
      </p:sp>
      <p:sp>
        <p:nvSpPr>
          <p:cNvPr id="171" name="Google Shape;171;p7"/>
          <p:cNvSpPr txBox="1"/>
          <p:nvPr/>
        </p:nvSpPr>
        <p:spPr>
          <a:xfrm>
            <a:off x="1544072" y="265373"/>
            <a:ext cx="9643305" cy="1633492"/>
          </a:xfrm>
          <a:prstGeom prst="rect">
            <a:avLst/>
          </a:prstGeom>
          <a:noFill/>
          <a:ln>
            <a:noFill/>
          </a:ln>
        </p:spPr>
        <p:txBody>
          <a:bodyPr spcFirstLastPara="1" wrap="square" lIns="91425" tIns="45700" rIns="91425" bIns="45700" anchor="t" anchorCtr="0">
            <a:normAutofit fontScale="90000" lnSpcReduction="10000"/>
          </a:bodyPr>
          <a:lstStyle/>
          <a:p>
            <a:pPr marL="0" marR="0" lvl="0" indent="0" algn="ctr" rtl="0">
              <a:lnSpc>
                <a:spcPct val="90000"/>
              </a:lnSpc>
              <a:spcBef>
                <a:spcPts val="0"/>
              </a:spcBef>
              <a:spcAft>
                <a:spcPts val="0"/>
              </a:spcAft>
              <a:buClr>
                <a:schemeClr val="dk1"/>
              </a:buClr>
              <a:buSzPct val="100000"/>
              <a:buFont typeface="Calibri"/>
              <a:buNone/>
            </a:pPr>
            <a:br>
              <a:rPr lang="en-US" sz="3200" b="0" i="0" u="none" strike="noStrike" cap="none" dirty="0">
                <a:solidFill>
                  <a:schemeClr val="dk1"/>
                </a:solidFill>
                <a:latin typeface="Calibri"/>
                <a:ea typeface="Calibri"/>
                <a:cs typeface="Calibri"/>
                <a:sym typeface="Calibri"/>
              </a:rPr>
            </a:br>
            <a:br>
              <a:rPr lang="en-US" sz="3200" b="0" i="0" u="none" strike="noStrike" cap="none" dirty="0">
                <a:solidFill>
                  <a:schemeClr val="dk1"/>
                </a:solidFill>
                <a:latin typeface="Calibri"/>
                <a:ea typeface="Calibri"/>
                <a:cs typeface="Calibri"/>
                <a:sym typeface="Calibri"/>
              </a:rPr>
            </a:br>
            <a:br>
              <a:rPr lang="en-US" sz="3200" b="0" i="0" u="none" strike="noStrike" cap="none" dirty="0">
                <a:solidFill>
                  <a:schemeClr val="dk1"/>
                </a:solidFill>
                <a:latin typeface="Calibri"/>
                <a:ea typeface="Calibri"/>
                <a:cs typeface="Calibri"/>
                <a:sym typeface="Calibri"/>
              </a:rPr>
            </a:br>
            <a:endParaRPr sz="3200" b="1" i="0" u="none" strike="noStrike" cap="none" dirty="0">
              <a:solidFill>
                <a:srgbClr val="0070C0"/>
              </a:solidFill>
              <a:latin typeface="Calibri"/>
              <a:ea typeface="Calibri"/>
              <a:cs typeface="Calibri"/>
              <a:sym typeface="Calibri"/>
            </a:endParaRPr>
          </a:p>
        </p:txBody>
      </p:sp>
      <p:pic>
        <p:nvPicPr>
          <p:cNvPr id="173" name="Google Shape;173;p7"/>
          <p:cNvPicPr preferRelativeResize="0">
            <a:picLocks noGrp="1"/>
          </p:cNvPicPr>
          <p:nvPr>
            <p:ph type="body" idx="1"/>
          </p:nvPr>
        </p:nvPicPr>
        <p:blipFill rotWithShape="1">
          <a:blip r:embed="rId3">
            <a:alphaModFix/>
          </a:blip>
          <a:srcRect/>
          <a:stretch/>
        </p:blipFill>
        <p:spPr>
          <a:xfrm>
            <a:off x="2537264" y="2941698"/>
            <a:ext cx="6552958" cy="3451225"/>
          </a:xfrm>
          <a:prstGeom prst="rect">
            <a:avLst/>
          </a:prstGeom>
          <a:noFill/>
          <a:ln>
            <a:noFill/>
          </a:ln>
        </p:spPr>
      </p:pic>
      <p:sp>
        <p:nvSpPr>
          <p:cNvPr id="174" name="Google Shape;174;p7"/>
          <p:cNvSpPr txBox="1"/>
          <p:nvPr/>
        </p:nvSpPr>
        <p:spPr>
          <a:xfrm>
            <a:off x="0" y="2000347"/>
            <a:ext cx="11972657"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i="0" u="none" strike="noStrike" cap="none" dirty="0">
                <a:solidFill>
                  <a:schemeClr val="dk1"/>
                </a:solidFill>
                <a:latin typeface="Calibri"/>
                <a:ea typeface="Calibri"/>
                <a:cs typeface="Calibri"/>
                <a:sym typeface="Calibri"/>
              </a:rPr>
              <a:t>Rotary International’s </a:t>
            </a:r>
            <a:r>
              <a:rPr lang="en-US" sz="5400" b="1" i="0" u="none" strike="noStrike" cap="none" dirty="0">
                <a:solidFill>
                  <a:schemeClr val="accent1"/>
                </a:solidFill>
                <a:latin typeface="Calibri"/>
                <a:ea typeface="Calibri"/>
                <a:cs typeface="Calibri"/>
                <a:sym typeface="Calibri"/>
              </a:rPr>
              <a:t>Vision Statement</a:t>
            </a:r>
            <a:endParaRPr dirty="0"/>
          </a:p>
        </p:txBody>
      </p:sp>
      <p:pic>
        <p:nvPicPr>
          <p:cNvPr id="175" name="Google Shape;175;p7" descr="A picture containing timeline&#10;&#10;Description automatically generated"/>
          <p:cNvPicPr preferRelativeResize="0"/>
          <p:nvPr/>
        </p:nvPicPr>
        <p:blipFill rotWithShape="1">
          <a:blip r:embed="rId4">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D3BE2631-6C7C-9AEC-71A0-482B34E72F65}"/>
              </a:ext>
            </a:extLst>
          </p:cNvPr>
          <p:cNvPicPr>
            <a:picLocks noChangeAspect="1"/>
          </p:cNvPicPr>
          <p:nvPr/>
        </p:nvPicPr>
        <p:blipFill>
          <a:blip r:embed="rId5"/>
          <a:stretch>
            <a:fillRect/>
          </a:stretch>
        </p:blipFill>
        <p:spPr>
          <a:xfrm>
            <a:off x="10001250" y="547629"/>
            <a:ext cx="1455473" cy="13476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44432-2C9E-0A15-EAE2-38C8F6F5CF3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112E93A-F483-A894-0D93-205C50C28619}"/>
              </a:ext>
            </a:extLst>
          </p:cNvPr>
          <p:cNvSpPr>
            <a:spLocks noGrp="1"/>
          </p:cNvSpPr>
          <p:nvPr>
            <p:ph type="subTitle" idx="1"/>
          </p:nvPr>
        </p:nvSpPr>
        <p:spPr/>
        <p:txBody>
          <a:bodyPr/>
          <a:lstStyle/>
          <a:p>
            <a:endParaRPr lang="en-US"/>
          </a:p>
        </p:txBody>
      </p:sp>
      <p:pic>
        <p:nvPicPr>
          <p:cNvPr id="5" name="one_summit_welcome (540p)">
            <a:hlinkClick r:id="" action="ppaction://media"/>
            <a:extLst>
              <a:ext uri="{FF2B5EF4-FFF2-40B4-BE49-F238E27FC236}">
                <a16:creationId xmlns:a16="http://schemas.microsoft.com/office/drawing/2014/main" id="{4BACB837-C5E6-F264-CE7F-8F0A462E2F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215610" cy="6844771"/>
          </a:xfrm>
          <a:prstGeom prst="rect">
            <a:avLst/>
          </a:prstGeom>
        </p:spPr>
      </p:pic>
    </p:spTree>
    <p:extLst>
      <p:ext uri="{BB962C8B-B14F-4D97-AF65-F5344CB8AC3E}">
        <p14:creationId xmlns:p14="http://schemas.microsoft.com/office/powerpoint/2010/main" val="46168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10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0"/>
        <p:cNvGrpSpPr/>
        <p:nvPr/>
      </p:nvGrpSpPr>
      <p:grpSpPr>
        <a:xfrm>
          <a:off x="0" y="0"/>
          <a:ext cx="0" cy="0"/>
          <a:chOff x="0" y="0"/>
          <a:chExt cx="0" cy="0"/>
        </a:xfrm>
      </p:grpSpPr>
      <p:pic>
        <p:nvPicPr>
          <p:cNvPr id="181" name="Google Shape;181;p8"/>
          <p:cNvPicPr preferRelativeResize="0">
            <a:picLocks noGrp="1"/>
          </p:cNvPicPr>
          <p:nvPr>
            <p:ph type="body" idx="1"/>
          </p:nvPr>
        </p:nvPicPr>
        <p:blipFill rotWithShape="1">
          <a:blip r:embed="rId3">
            <a:alphaModFix/>
          </a:blip>
          <a:srcRect/>
          <a:stretch/>
        </p:blipFill>
        <p:spPr>
          <a:xfrm>
            <a:off x="-12588" y="-3981"/>
            <a:ext cx="12339440" cy="6949440"/>
          </a:xfrm>
          <a:prstGeom prst="rect">
            <a:avLst/>
          </a:prstGeom>
          <a:noFill/>
          <a:ln>
            <a:noFill/>
          </a:ln>
        </p:spPr>
      </p:pic>
      <p:sp>
        <p:nvSpPr>
          <p:cNvPr id="182" name="Google Shape;182;p8"/>
          <p:cNvSpPr/>
          <p:nvPr/>
        </p:nvSpPr>
        <p:spPr>
          <a:xfrm>
            <a:off x="4411340" y="1497353"/>
            <a:ext cx="2966344" cy="3989790"/>
          </a:xfrm>
          <a:prstGeom prst="ellipse">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84" name="Google Shape;184;p8"/>
          <p:cNvSpPr txBox="1"/>
          <p:nvPr/>
        </p:nvSpPr>
        <p:spPr>
          <a:xfrm>
            <a:off x="2189483" y="39037"/>
            <a:ext cx="781303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i="0" u="none" strike="noStrike" cap="none" dirty="0">
                <a:solidFill>
                  <a:schemeClr val="lt1"/>
                </a:solidFill>
                <a:latin typeface="Calibri"/>
                <a:ea typeface="Calibri"/>
                <a:cs typeface="Calibri"/>
                <a:sym typeface="Calibri"/>
              </a:rPr>
              <a:t>Rotary’s </a:t>
            </a:r>
            <a:r>
              <a:rPr lang="en-US" sz="4800" b="1" i="1" u="none" strike="noStrike" cap="none" dirty="0">
                <a:solidFill>
                  <a:schemeClr val="lt1"/>
                </a:solidFill>
                <a:latin typeface="Calibri"/>
                <a:ea typeface="Calibri"/>
                <a:cs typeface="Calibri"/>
                <a:sym typeface="Calibri"/>
              </a:rPr>
              <a:t>Action Plan Priorities</a:t>
            </a:r>
            <a:endParaRPr dirty="0"/>
          </a:p>
        </p:txBody>
      </p:sp>
      <p:pic>
        <p:nvPicPr>
          <p:cNvPr id="2" name="Picture 1" descr="A blue text on a white background&#10;&#10;AI-generated content may be incorrect.">
            <a:extLst>
              <a:ext uri="{FF2B5EF4-FFF2-40B4-BE49-F238E27FC236}">
                <a16:creationId xmlns:a16="http://schemas.microsoft.com/office/drawing/2014/main" id="{431C3063-0FB1-D1E1-BB42-078F8128CE2B}"/>
              </a:ext>
            </a:extLst>
          </p:cNvPr>
          <p:cNvPicPr>
            <a:picLocks noChangeAspect="1"/>
          </p:cNvPicPr>
          <p:nvPr/>
        </p:nvPicPr>
        <p:blipFill>
          <a:blip r:embed="rId4"/>
          <a:stretch>
            <a:fillRect/>
          </a:stretch>
        </p:blipFill>
        <p:spPr>
          <a:xfrm>
            <a:off x="5166775" y="2560086"/>
            <a:ext cx="1455473" cy="13476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grpSp>
        <p:nvGrpSpPr>
          <p:cNvPr id="191" name="Google Shape;191;p9"/>
          <p:cNvGrpSpPr/>
          <p:nvPr/>
        </p:nvGrpSpPr>
        <p:grpSpPr>
          <a:xfrm>
            <a:off x="5849832" y="1462552"/>
            <a:ext cx="5423974" cy="5592886"/>
            <a:chOff x="746393" y="-228136"/>
            <a:chExt cx="5423974" cy="5592886"/>
          </a:xfrm>
        </p:grpSpPr>
        <p:sp>
          <p:nvSpPr>
            <p:cNvPr id="192" name="Google Shape;192;p9"/>
            <p:cNvSpPr/>
            <p:nvPr/>
          </p:nvSpPr>
          <p:spPr>
            <a:xfrm>
              <a:off x="4349685" y="65372"/>
              <a:ext cx="1327271" cy="13272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9"/>
            <p:cNvSpPr txBox="1"/>
            <p:nvPr/>
          </p:nvSpPr>
          <p:spPr>
            <a:xfrm>
              <a:off x="4349685" y="65372"/>
              <a:ext cx="1445355" cy="1327271"/>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1" dirty="0">
                  <a:solidFill>
                    <a:schemeClr val="dk1"/>
                  </a:solidFill>
                  <a:latin typeface="Calibri"/>
                  <a:ea typeface="Calibri"/>
                  <a:cs typeface="Calibri"/>
                  <a:sym typeface="Calibri"/>
                </a:rPr>
                <a:t>Increased Membership</a:t>
              </a:r>
              <a:endParaRPr dirty="0"/>
            </a:p>
          </p:txBody>
        </p:sp>
        <p:sp>
          <p:nvSpPr>
            <p:cNvPr id="194" name="Google Shape;194;p9"/>
            <p:cNvSpPr/>
            <p:nvPr/>
          </p:nvSpPr>
          <p:spPr>
            <a:xfrm>
              <a:off x="996194" y="-228136"/>
              <a:ext cx="4978335" cy="4978335"/>
            </a:xfrm>
            <a:custGeom>
              <a:avLst/>
              <a:gdLst/>
              <a:ahLst/>
              <a:cxnLst/>
              <a:rect l="l" t="t" r="r" b="b"/>
              <a:pathLst>
                <a:path w="120000" h="120000" extrusionOk="0">
                  <a:moveTo>
                    <a:pt x="111345" y="38046"/>
                  </a:moveTo>
                  <a:lnTo>
                    <a:pt x="111345" y="38046"/>
                  </a:lnTo>
                  <a:cubicBezTo>
                    <a:pt x="114450" y="45309"/>
                    <a:pt x="115980" y="53149"/>
                    <a:pt x="115832" y="61047"/>
                  </a:cubicBezTo>
                  <a:lnTo>
                    <a:pt x="119951" y="61506"/>
                  </a:lnTo>
                  <a:lnTo>
                    <a:pt x="112398" y="65838"/>
                  </a:lnTo>
                  <a:lnTo>
                    <a:pt x="105484" y="59894"/>
                  </a:lnTo>
                  <a:lnTo>
                    <a:pt x="109601" y="60353"/>
                  </a:lnTo>
                  <a:lnTo>
                    <a:pt x="109601" y="60353"/>
                  </a:lnTo>
                  <a:cubicBezTo>
                    <a:pt x="109650" y="53531"/>
                    <a:pt x="108291" y="46772"/>
                    <a:pt x="105608" y="40499"/>
                  </a:cubicBezTo>
                  <a:close/>
                </a:path>
              </a:pathLst>
            </a:cu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9"/>
            <p:cNvSpPr/>
            <p:nvPr/>
          </p:nvSpPr>
          <p:spPr>
            <a:xfrm>
              <a:off x="4985764" y="2505624"/>
              <a:ext cx="1184603" cy="13272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9"/>
            <p:cNvSpPr txBox="1"/>
            <p:nvPr/>
          </p:nvSpPr>
          <p:spPr>
            <a:xfrm>
              <a:off x="4985764" y="2505624"/>
              <a:ext cx="1184603" cy="1327271"/>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1" dirty="0">
                  <a:solidFill>
                    <a:schemeClr val="dk1"/>
                  </a:solidFill>
                  <a:latin typeface="Calibri"/>
                  <a:ea typeface="Calibri"/>
                  <a:cs typeface="Calibri"/>
                  <a:sym typeface="Calibri"/>
                </a:rPr>
                <a:t>More Donors</a:t>
              </a:r>
              <a:endParaRPr dirty="0"/>
            </a:p>
          </p:txBody>
        </p:sp>
        <p:sp>
          <p:nvSpPr>
            <p:cNvPr id="197" name="Google Shape;197;p9"/>
            <p:cNvSpPr/>
            <p:nvPr/>
          </p:nvSpPr>
          <p:spPr>
            <a:xfrm>
              <a:off x="1041325" y="-44935"/>
              <a:ext cx="4978335" cy="4978335"/>
            </a:xfrm>
            <a:custGeom>
              <a:avLst/>
              <a:gdLst/>
              <a:ahLst/>
              <a:cxnLst/>
              <a:rect l="l" t="t" r="r" b="b"/>
              <a:pathLst>
                <a:path w="120000" h="120000" extrusionOk="0">
                  <a:moveTo>
                    <a:pt x="103425" y="95108"/>
                  </a:moveTo>
                  <a:cubicBezTo>
                    <a:pt x="97689" y="102202"/>
                    <a:pt x="90303" y="107783"/>
                    <a:pt x="81912" y="111363"/>
                  </a:cubicBezTo>
                  <a:lnTo>
                    <a:pt x="83181" y="115308"/>
                  </a:lnTo>
                  <a:lnTo>
                    <a:pt x="76135" y="110192"/>
                  </a:lnTo>
                  <a:lnTo>
                    <a:pt x="78726" y="101451"/>
                  </a:lnTo>
                  <a:lnTo>
                    <a:pt x="79994" y="105395"/>
                  </a:lnTo>
                  <a:cubicBezTo>
                    <a:pt x="87231" y="102207"/>
                    <a:pt x="93601" y="97335"/>
                    <a:pt x="98573" y="91185"/>
                  </a:cubicBez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98;p9"/>
            <p:cNvSpPr/>
            <p:nvPr/>
          </p:nvSpPr>
          <p:spPr>
            <a:xfrm>
              <a:off x="2879188" y="4037479"/>
              <a:ext cx="1327271" cy="13272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99;p9"/>
            <p:cNvSpPr txBox="1"/>
            <p:nvPr/>
          </p:nvSpPr>
          <p:spPr>
            <a:xfrm>
              <a:off x="2879188" y="4037479"/>
              <a:ext cx="1327271" cy="1327271"/>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1" dirty="0">
                  <a:solidFill>
                    <a:schemeClr val="dk1"/>
                  </a:solidFill>
                  <a:latin typeface="Calibri"/>
                  <a:ea typeface="Calibri"/>
                  <a:cs typeface="Calibri"/>
                  <a:sym typeface="Calibri"/>
                </a:rPr>
                <a:t>Great Projects</a:t>
              </a:r>
              <a:endParaRPr dirty="0"/>
            </a:p>
          </p:txBody>
        </p:sp>
        <p:sp>
          <p:nvSpPr>
            <p:cNvPr id="200" name="Google Shape;200;p9"/>
            <p:cNvSpPr/>
            <p:nvPr/>
          </p:nvSpPr>
          <p:spPr>
            <a:xfrm>
              <a:off x="908765" y="13890"/>
              <a:ext cx="4978335" cy="4978335"/>
            </a:xfrm>
            <a:custGeom>
              <a:avLst/>
              <a:gdLst/>
              <a:ahLst/>
              <a:cxnLst/>
              <a:rect l="l" t="t" r="r" b="b"/>
              <a:pathLst>
                <a:path w="120000" h="120000" extrusionOk="0">
                  <a:moveTo>
                    <a:pt x="46885" y="114280"/>
                  </a:moveTo>
                  <a:lnTo>
                    <a:pt x="46885" y="114280"/>
                  </a:lnTo>
                  <a:cubicBezTo>
                    <a:pt x="36218" y="111702"/>
                    <a:pt x="26546" y="106039"/>
                    <a:pt x="19079" y="97996"/>
                  </a:cubicBezTo>
                  <a:lnTo>
                    <a:pt x="15795" y="100525"/>
                  </a:lnTo>
                  <a:lnTo>
                    <a:pt x="18226" y="92164"/>
                  </a:lnTo>
                  <a:lnTo>
                    <a:pt x="27329" y="91645"/>
                  </a:lnTo>
                  <a:lnTo>
                    <a:pt x="24046" y="94172"/>
                  </a:lnTo>
                  <a:cubicBezTo>
                    <a:pt x="30626" y="101096"/>
                    <a:pt x="39066" y="105972"/>
                    <a:pt x="48351" y="108215"/>
                  </a:cubicBezTo>
                  <a:close/>
                </a:path>
              </a:pathLst>
            </a:cu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201;p9"/>
            <p:cNvSpPr/>
            <p:nvPr/>
          </p:nvSpPr>
          <p:spPr>
            <a:xfrm>
              <a:off x="746393" y="2523288"/>
              <a:ext cx="1087911" cy="13272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9"/>
            <p:cNvSpPr txBox="1"/>
            <p:nvPr/>
          </p:nvSpPr>
          <p:spPr>
            <a:xfrm>
              <a:off x="746393" y="2523288"/>
              <a:ext cx="1087911" cy="1327271"/>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1" dirty="0">
                  <a:solidFill>
                    <a:schemeClr val="dk1"/>
                  </a:solidFill>
                  <a:latin typeface="Calibri"/>
                  <a:ea typeface="Calibri"/>
                  <a:cs typeface="Calibri"/>
                  <a:sym typeface="Calibri"/>
                </a:rPr>
                <a:t>Strong Clubs</a:t>
              </a:r>
              <a:endParaRPr dirty="0"/>
            </a:p>
          </p:txBody>
        </p:sp>
        <p:sp>
          <p:nvSpPr>
            <p:cNvPr id="203" name="Google Shape;203;p9"/>
            <p:cNvSpPr/>
            <p:nvPr/>
          </p:nvSpPr>
          <p:spPr>
            <a:xfrm>
              <a:off x="890986" y="-128674"/>
              <a:ext cx="4978335" cy="4978335"/>
            </a:xfrm>
            <a:custGeom>
              <a:avLst/>
              <a:gdLst/>
              <a:ahLst/>
              <a:cxnLst/>
              <a:rect l="l" t="t" r="r" b="b"/>
              <a:pathLst>
                <a:path w="120000" h="120000" extrusionOk="0">
                  <a:moveTo>
                    <a:pt x="4310" y="64116"/>
                  </a:moveTo>
                  <a:lnTo>
                    <a:pt x="4310" y="64116"/>
                  </a:lnTo>
                  <a:cubicBezTo>
                    <a:pt x="3709" y="55977"/>
                    <a:pt x="4899" y="47805"/>
                    <a:pt x="7796" y="40176"/>
                  </a:cubicBezTo>
                  <a:lnTo>
                    <a:pt x="4073" y="38354"/>
                  </a:lnTo>
                  <a:lnTo>
                    <a:pt x="12645" y="36824"/>
                  </a:lnTo>
                  <a:lnTo>
                    <a:pt x="17148" y="44753"/>
                  </a:lnTo>
                  <a:lnTo>
                    <a:pt x="13427" y="42932"/>
                  </a:lnTo>
                  <a:lnTo>
                    <a:pt x="13427" y="42932"/>
                  </a:lnTo>
                  <a:cubicBezTo>
                    <a:pt x="10999" y="49555"/>
                    <a:pt x="10012" y="56621"/>
                    <a:pt x="10532" y="63656"/>
                  </a:cubicBezTo>
                  <a:close/>
                </a:path>
              </a:pathLst>
            </a:cu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9"/>
            <p:cNvSpPr/>
            <p:nvPr/>
          </p:nvSpPr>
          <p:spPr>
            <a:xfrm>
              <a:off x="1290349" y="62277"/>
              <a:ext cx="1327271" cy="13272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9"/>
            <p:cNvSpPr txBox="1"/>
            <p:nvPr/>
          </p:nvSpPr>
          <p:spPr>
            <a:xfrm>
              <a:off x="1290349" y="62277"/>
              <a:ext cx="1327271" cy="1327271"/>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en-US" sz="2000" b="1" dirty="0">
                  <a:solidFill>
                    <a:schemeClr val="dk1"/>
                  </a:solidFill>
                  <a:latin typeface="Calibri"/>
                  <a:ea typeface="Calibri"/>
                  <a:cs typeface="Calibri"/>
                  <a:sym typeface="Calibri"/>
                </a:rPr>
                <a:t>Positive Public Image</a:t>
              </a:r>
              <a:endParaRPr dirty="0"/>
            </a:p>
          </p:txBody>
        </p:sp>
        <p:sp>
          <p:nvSpPr>
            <p:cNvPr id="206" name="Google Shape;206;p9"/>
            <p:cNvSpPr/>
            <p:nvPr/>
          </p:nvSpPr>
          <p:spPr>
            <a:xfrm>
              <a:off x="1066573" y="-135677"/>
              <a:ext cx="4978335" cy="4978335"/>
            </a:xfrm>
            <a:custGeom>
              <a:avLst/>
              <a:gdLst/>
              <a:ahLst/>
              <a:cxnLst/>
              <a:rect l="l" t="t" r="r" b="b"/>
              <a:pathLst>
                <a:path w="120000" h="120000" extrusionOk="0">
                  <a:moveTo>
                    <a:pt x="36283" y="9445"/>
                  </a:moveTo>
                  <a:lnTo>
                    <a:pt x="36283" y="9445"/>
                  </a:lnTo>
                  <a:cubicBezTo>
                    <a:pt x="48446" y="3739"/>
                    <a:pt x="62260" y="2609"/>
                    <a:pt x="75189" y="6264"/>
                  </a:cubicBezTo>
                  <a:lnTo>
                    <a:pt x="76678" y="2396"/>
                  </a:lnTo>
                  <a:lnTo>
                    <a:pt x="78951" y="10802"/>
                  </a:lnTo>
                  <a:lnTo>
                    <a:pt x="71446" y="15980"/>
                  </a:lnTo>
                  <a:lnTo>
                    <a:pt x="72935" y="12114"/>
                  </a:lnTo>
                  <a:lnTo>
                    <a:pt x="72935" y="12114"/>
                  </a:lnTo>
                  <a:cubicBezTo>
                    <a:pt x="61605" y="9053"/>
                    <a:pt x="49557" y="10109"/>
                    <a:pt x="38933" y="15094"/>
                  </a:cubicBezTo>
                  <a:close/>
                </a:path>
              </a:pathLst>
            </a:cu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7" name="Google Shape;207;p9"/>
          <p:cNvGrpSpPr/>
          <p:nvPr/>
        </p:nvGrpSpPr>
        <p:grpSpPr>
          <a:xfrm>
            <a:off x="6762818" y="2308896"/>
            <a:ext cx="3526561" cy="3540523"/>
            <a:chOff x="584209" y="20955"/>
            <a:chExt cx="3526561" cy="3540523"/>
          </a:xfrm>
        </p:grpSpPr>
        <p:sp>
          <p:nvSpPr>
            <p:cNvPr id="208" name="Google Shape;208;p9"/>
            <p:cNvSpPr/>
            <p:nvPr/>
          </p:nvSpPr>
          <p:spPr>
            <a:xfrm>
              <a:off x="1013815" y="201495"/>
              <a:ext cx="2916415" cy="2916415"/>
            </a:xfrm>
            <a:prstGeom prst="pie">
              <a:avLst>
                <a:gd name="adj1" fmla="val 16200000"/>
                <a:gd name="adj2" fmla="val 0"/>
              </a:avLst>
            </a:prstGeom>
            <a:solidFill>
              <a:schemeClr val="accent1"/>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9"/>
            <p:cNvSpPr txBox="1"/>
            <p:nvPr/>
          </p:nvSpPr>
          <p:spPr>
            <a:xfrm>
              <a:off x="2561946" y="805957"/>
              <a:ext cx="1076296" cy="798542"/>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b="1" dirty="0">
                  <a:solidFill>
                    <a:schemeClr val="lt1"/>
                  </a:solidFill>
                  <a:latin typeface="Calibri"/>
                  <a:ea typeface="Calibri"/>
                  <a:cs typeface="Calibri"/>
                  <a:sym typeface="Calibri"/>
                </a:rPr>
                <a:t>Increase our impact</a:t>
              </a:r>
              <a:endParaRPr dirty="0"/>
            </a:p>
          </p:txBody>
        </p:sp>
        <p:sp>
          <p:nvSpPr>
            <p:cNvPr id="210" name="Google Shape;210;p9"/>
            <p:cNvSpPr/>
            <p:nvPr/>
          </p:nvSpPr>
          <p:spPr>
            <a:xfrm>
              <a:off x="898894" y="433005"/>
              <a:ext cx="3092420" cy="2954095"/>
            </a:xfrm>
            <a:prstGeom prst="pie">
              <a:avLst>
                <a:gd name="adj1" fmla="val 0"/>
                <a:gd name="adj2" fmla="val 5400000"/>
              </a:avLst>
            </a:prstGeom>
            <a:solidFill>
              <a:schemeClr val="accent1"/>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9"/>
            <p:cNvSpPr txBox="1"/>
            <p:nvPr/>
          </p:nvSpPr>
          <p:spPr>
            <a:xfrm>
              <a:off x="2500316" y="1963761"/>
              <a:ext cx="1205264" cy="808859"/>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b="1" dirty="0">
                  <a:solidFill>
                    <a:schemeClr val="lt1"/>
                  </a:solidFill>
                  <a:latin typeface="Calibri"/>
                  <a:ea typeface="Calibri"/>
                  <a:cs typeface="Calibri"/>
                  <a:sym typeface="Calibri"/>
                </a:rPr>
                <a:t>Enhance Engagement</a:t>
              </a:r>
              <a:endParaRPr dirty="0"/>
            </a:p>
          </p:txBody>
        </p:sp>
        <p:sp>
          <p:nvSpPr>
            <p:cNvPr id="212" name="Google Shape;212;p9"/>
            <p:cNvSpPr/>
            <p:nvPr/>
          </p:nvSpPr>
          <p:spPr>
            <a:xfrm>
              <a:off x="784172" y="460798"/>
              <a:ext cx="2916415" cy="2916415"/>
            </a:xfrm>
            <a:prstGeom prst="pie">
              <a:avLst>
                <a:gd name="adj1" fmla="val 5400000"/>
                <a:gd name="adj2" fmla="val 10800000"/>
              </a:avLst>
            </a:prstGeom>
            <a:solidFill>
              <a:schemeClr val="accent1"/>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9"/>
            <p:cNvSpPr txBox="1"/>
            <p:nvPr/>
          </p:nvSpPr>
          <p:spPr>
            <a:xfrm>
              <a:off x="1076161" y="1974209"/>
              <a:ext cx="1076296" cy="798542"/>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b="1" dirty="0">
                  <a:solidFill>
                    <a:schemeClr val="lt1"/>
                  </a:solidFill>
                  <a:latin typeface="Calibri"/>
                  <a:ea typeface="Calibri"/>
                  <a:cs typeface="Calibri"/>
                  <a:sym typeface="Calibri"/>
                </a:rPr>
                <a:t>Adapt</a:t>
              </a:r>
              <a:endParaRPr dirty="0"/>
            </a:p>
          </p:txBody>
        </p:sp>
        <p:sp>
          <p:nvSpPr>
            <p:cNvPr id="214" name="Google Shape;214;p9"/>
            <p:cNvSpPr/>
            <p:nvPr/>
          </p:nvSpPr>
          <p:spPr>
            <a:xfrm>
              <a:off x="764749" y="225906"/>
              <a:ext cx="2916415" cy="2916415"/>
            </a:xfrm>
            <a:prstGeom prst="pie">
              <a:avLst>
                <a:gd name="adj1" fmla="val 10800000"/>
                <a:gd name="adj2" fmla="val 16200000"/>
              </a:avLst>
            </a:prstGeom>
            <a:solidFill>
              <a:schemeClr val="accent1"/>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9"/>
            <p:cNvSpPr txBox="1"/>
            <p:nvPr/>
          </p:nvSpPr>
          <p:spPr>
            <a:xfrm>
              <a:off x="1056738" y="830368"/>
              <a:ext cx="1076296" cy="798542"/>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b="1" dirty="0">
                  <a:solidFill>
                    <a:schemeClr val="lt1"/>
                  </a:solidFill>
                  <a:latin typeface="Calibri"/>
                  <a:ea typeface="Calibri"/>
                  <a:cs typeface="Calibri"/>
                  <a:sym typeface="Calibri"/>
                </a:rPr>
                <a:t>Expand our Reach</a:t>
              </a:r>
              <a:endParaRPr dirty="0"/>
            </a:p>
          </p:txBody>
        </p:sp>
        <p:sp>
          <p:nvSpPr>
            <p:cNvPr id="216" name="Google Shape;216;p9"/>
            <p:cNvSpPr/>
            <p:nvPr/>
          </p:nvSpPr>
          <p:spPr>
            <a:xfrm>
              <a:off x="833275" y="20955"/>
              <a:ext cx="3277495" cy="3277495"/>
            </a:xfrm>
            <a:custGeom>
              <a:avLst/>
              <a:gdLst/>
              <a:ahLst/>
              <a:cxnLst/>
              <a:rect l="l" t="t" r="r" b="b"/>
              <a:pathLst>
                <a:path w="120000" h="120000" extrusionOk="0">
                  <a:moveTo>
                    <a:pt x="60000" y="4067"/>
                  </a:moveTo>
                  <a:lnTo>
                    <a:pt x="60000" y="4067"/>
                  </a:lnTo>
                  <a:cubicBezTo>
                    <a:pt x="88941" y="4067"/>
                    <a:pt x="113103" y="26145"/>
                    <a:pt x="115706" y="54969"/>
                  </a:cubicBezTo>
                  <a:lnTo>
                    <a:pt x="119760" y="54969"/>
                  </a:lnTo>
                  <a:lnTo>
                    <a:pt x="112882" y="60000"/>
                  </a:lnTo>
                  <a:lnTo>
                    <a:pt x="105523" y="54969"/>
                  </a:lnTo>
                  <a:lnTo>
                    <a:pt x="109576" y="54969"/>
                  </a:lnTo>
                  <a:lnTo>
                    <a:pt x="109576" y="54969"/>
                  </a:lnTo>
                  <a:cubicBezTo>
                    <a:pt x="106994" y="29527"/>
                    <a:pt x="85573" y="10169"/>
                    <a:pt x="60000" y="10169"/>
                  </a:cubicBezTo>
                  <a:close/>
                </a:path>
              </a:pathLst>
            </a:cu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9"/>
            <p:cNvSpPr/>
            <p:nvPr/>
          </p:nvSpPr>
          <p:spPr>
            <a:xfrm>
              <a:off x="769742" y="283983"/>
              <a:ext cx="3332032" cy="3277495"/>
            </a:xfrm>
            <a:custGeom>
              <a:avLst/>
              <a:gdLst/>
              <a:ahLst/>
              <a:cxnLst/>
              <a:rect l="l" t="t" r="r" b="b"/>
              <a:pathLst>
                <a:path w="120000" h="120000" extrusionOk="0">
                  <a:moveTo>
                    <a:pt x="115999" y="60000"/>
                  </a:moveTo>
                  <a:lnTo>
                    <a:pt x="115999" y="60000"/>
                  </a:lnTo>
                  <a:cubicBezTo>
                    <a:pt x="115999" y="88975"/>
                    <a:pt x="93845" y="113153"/>
                    <a:pt x="64949" y="115714"/>
                  </a:cubicBezTo>
                  <a:lnTo>
                    <a:pt x="64949" y="119769"/>
                  </a:lnTo>
                  <a:lnTo>
                    <a:pt x="60000" y="112882"/>
                  </a:lnTo>
                  <a:lnTo>
                    <a:pt x="64949" y="105532"/>
                  </a:lnTo>
                  <a:lnTo>
                    <a:pt x="64949" y="109586"/>
                  </a:lnTo>
                  <a:lnTo>
                    <a:pt x="64949" y="109586"/>
                  </a:lnTo>
                  <a:cubicBezTo>
                    <a:pt x="90519" y="107051"/>
                    <a:pt x="109997" y="85610"/>
                    <a:pt x="109997" y="60000"/>
                  </a:cubicBezTo>
                  <a:close/>
                </a:path>
              </a:pathLst>
            </a:cu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9"/>
            <p:cNvSpPr/>
            <p:nvPr/>
          </p:nvSpPr>
          <p:spPr>
            <a:xfrm>
              <a:off x="603632" y="280258"/>
              <a:ext cx="3277495" cy="3277495"/>
            </a:xfrm>
            <a:custGeom>
              <a:avLst/>
              <a:gdLst/>
              <a:ahLst/>
              <a:cxnLst/>
              <a:rect l="l" t="t" r="r" b="b"/>
              <a:pathLst>
                <a:path w="120000" h="120000" extrusionOk="0">
                  <a:moveTo>
                    <a:pt x="60000" y="115933"/>
                  </a:moveTo>
                  <a:cubicBezTo>
                    <a:pt x="31059" y="115933"/>
                    <a:pt x="6897" y="93855"/>
                    <a:pt x="4294" y="65031"/>
                  </a:cubicBezTo>
                  <a:lnTo>
                    <a:pt x="240" y="65031"/>
                  </a:lnTo>
                  <a:lnTo>
                    <a:pt x="7118" y="60000"/>
                  </a:lnTo>
                  <a:lnTo>
                    <a:pt x="14477" y="65031"/>
                  </a:lnTo>
                  <a:lnTo>
                    <a:pt x="10424" y="65031"/>
                  </a:lnTo>
                  <a:lnTo>
                    <a:pt x="10424" y="65031"/>
                  </a:lnTo>
                  <a:cubicBezTo>
                    <a:pt x="13006" y="90473"/>
                    <a:pt x="34427" y="109831"/>
                    <a:pt x="60000" y="109831"/>
                  </a:cubicBezTo>
                  <a:close/>
                </a:path>
              </a:pathLst>
            </a:cu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9"/>
            <p:cNvSpPr/>
            <p:nvPr/>
          </p:nvSpPr>
          <p:spPr>
            <a:xfrm>
              <a:off x="584209" y="45366"/>
              <a:ext cx="3277495" cy="3277495"/>
            </a:xfrm>
            <a:custGeom>
              <a:avLst/>
              <a:gdLst/>
              <a:ahLst/>
              <a:cxnLst/>
              <a:rect l="l" t="t" r="r" b="b"/>
              <a:pathLst>
                <a:path w="120000" h="120000" extrusionOk="0">
                  <a:moveTo>
                    <a:pt x="4067" y="60000"/>
                  </a:moveTo>
                  <a:lnTo>
                    <a:pt x="4067" y="60000"/>
                  </a:lnTo>
                  <a:cubicBezTo>
                    <a:pt x="4067" y="31059"/>
                    <a:pt x="26145" y="6897"/>
                    <a:pt x="54969" y="4294"/>
                  </a:cubicBezTo>
                  <a:lnTo>
                    <a:pt x="54969" y="240"/>
                  </a:lnTo>
                  <a:lnTo>
                    <a:pt x="60000" y="7118"/>
                  </a:lnTo>
                  <a:lnTo>
                    <a:pt x="54969" y="14477"/>
                  </a:lnTo>
                  <a:lnTo>
                    <a:pt x="54969" y="10424"/>
                  </a:lnTo>
                  <a:lnTo>
                    <a:pt x="54969" y="10424"/>
                  </a:lnTo>
                  <a:cubicBezTo>
                    <a:pt x="29527" y="13006"/>
                    <a:pt x="10169" y="34427"/>
                    <a:pt x="10169" y="60000"/>
                  </a:cubicBezTo>
                  <a:close/>
                </a:path>
              </a:pathLst>
            </a:cu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21" name="Google Shape;221;p9"/>
          <p:cNvSpPr txBox="1"/>
          <p:nvPr/>
        </p:nvSpPr>
        <p:spPr>
          <a:xfrm>
            <a:off x="546930" y="2144041"/>
            <a:ext cx="3939611" cy="392685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3600"/>
              <a:buFont typeface="Calibri"/>
              <a:buNone/>
            </a:pPr>
            <a:br>
              <a:rPr lang="en-US" sz="3600" b="1" dirty="0">
                <a:solidFill>
                  <a:schemeClr val="dk1"/>
                </a:solidFill>
                <a:latin typeface="Calibri"/>
                <a:ea typeface="Calibri"/>
                <a:cs typeface="Calibri"/>
                <a:sym typeface="Calibri"/>
              </a:rPr>
            </a:br>
            <a:r>
              <a:rPr lang="en-US" sz="3600" b="1" dirty="0">
                <a:solidFill>
                  <a:schemeClr val="dk1"/>
                </a:solidFill>
                <a:latin typeface="Calibri"/>
                <a:ea typeface="Calibri"/>
                <a:cs typeface="Calibri"/>
                <a:sym typeface="Calibri"/>
              </a:rPr>
              <a:t>Membership, Public Image, &amp; The Rotary Foundation support Rotary’s </a:t>
            </a:r>
            <a:r>
              <a:rPr lang="en-US" sz="3600" b="1" i="1" dirty="0">
                <a:solidFill>
                  <a:schemeClr val="accent1"/>
                </a:solidFill>
                <a:latin typeface="Calibri"/>
                <a:ea typeface="Calibri"/>
                <a:cs typeface="Calibri"/>
                <a:sym typeface="Calibri"/>
              </a:rPr>
              <a:t>Action Plan Priorities</a:t>
            </a:r>
            <a:endParaRPr dirty="0"/>
          </a:p>
        </p:txBody>
      </p:sp>
      <p:pic>
        <p:nvPicPr>
          <p:cNvPr id="222" name="Google Shape;222;p9"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567446F8-9432-8663-CB70-913FCB7D01D4}"/>
              </a:ext>
            </a:extLst>
          </p:cNvPr>
          <p:cNvPicPr>
            <a:picLocks noChangeAspect="1"/>
          </p:cNvPicPr>
          <p:nvPr/>
        </p:nvPicPr>
        <p:blipFill>
          <a:blip r:embed="rId4"/>
          <a:stretch>
            <a:fillRect/>
          </a:stretch>
        </p:blipFill>
        <p:spPr>
          <a:xfrm>
            <a:off x="10001250" y="547629"/>
            <a:ext cx="1455473" cy="13476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11"/>
          <p:cNvSpPr txBox="1">
            <a:spLocks noGrp="1"/>
          </p:cNvSpPr>
          <p:nvPr>
            <p:ph type="title"/>
          </p:nvPr>
        </p:nvSpPr>
        <p:spPr>
          <a:xfrm>
            <a:off x="1450975" y="1"/>
            <a:ext cx="9604375" cy="12471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br>
              <a:rPr lang="en-US" dirty="0"/>
            </a:br>
            <a:br>
              <a:rPr lang="en-US" dirty="0"/>
            </a:br>
            <a:endParaRPr b="1" dirty="0">
              <a:solidFill>
                <a:srgbClr val="0070C0"/>
              </a:solidFill>
            </a:endParaRPr>
          </a:p>
        </p:txBody>
      </p:sp>
      <p:sp>
        <p:nvSpPr>
          <p:cNvPr id="236" name="Google Shape;236;p11"/>
          <p:cNvSpPr txBox="1">
            <a:spLocks noGrp="1"/>
          </p:cNvSpPr>
          <p:nvPr>
            <p:ph type="body" idx="1"/>
          </p:nvPr>
        </p:nvSpPr>
        <p:spPr>
          <a:xfrm>
            <a:off x="838200" y="2207998"/>
            <a:ext cx="10515600" cy="395877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5400"/>
              <a:buNone/>
            </a:pPr>
            <a:endParaRPr lang="en-US" sz="5400" b="1" dirty="0">
              <a:solidFill>
                <a:schemeClr val="accent1">
                  <a:lumMod val="75000"/>
                </a:schemeClr>
              </a:solidFill>
            </a:endParaRP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Bringing the Rotary Action Plan</a:t>
            </a: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and Membership Growth</a:t>
            </a:r>
          </a:p>
          <a:p>
            <a:pPr marL="0" lvl="0" indent="0" algn="ctr" rtl="0">
              <a:lnSpc>
                <a:spcPct val="90000"/>
              </a:lnSpc>
              <a:spcBef>
                <a:spcPts val="0"/>
              </a:spcBef>
              <a:spcAft>
                <a:spcPts val="0"/>
              </a:spcAft>
              <a:buClr>
                <a:schemeClr val="dk1"/>
              </a:buClr>
              <a:buSzPts val="5400"/>
              <a:buNone/>
            </a:pPr>
            <a:r>
              <a:rPr lang="en-US" sz="5400" b="1" dirty="0">
                <a:solidFill>
                  <a:schemeClr val="accent1">
                    <a:lumMod val="75000"/>
                  </a:schemeClr>
                </a:solidFill>
              </a:rPr>
              <a:t>to Life in Your Club</a:t>
            </a:r>
            <a:endParaRPr sz="5400" b="1" dirty="0">
              <a:solidFill>
                <a:schemeClr val="accent1">
                  <a:lumMod val="75000"/>
                </a:schemeClr>
              </a:solidFill>
            </a:endParaRPr>
          </a:p>
        </p:txBody>
      </p:sp>
      <p:pic>
        <p:nvPicPr>
          <p:cNvPr id="238" name="Google Shape;238;p11"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7501D729-7B91-3654-6F96-5EB8ADACDC42}"/>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985437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39" name="Rectangle 103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41" name="Rectangle 104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43" name="Rectangle 104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53126D12-9EDD-1325-EAFD-440EE039BE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t="434" r="-91" b="156"/>
          <a:stretch/>
        </p:blipFill>
        <p:spPr bwMode="auto">
          <a:xfrm>
            <a:off x="457200" y="922830"/>
            <a:ext cx="11277600" cy="5012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20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a:extLst>
              <a:ext uri="{FF2B5EF4-FFF2-40B4-BE49-F238E27FC236}">
                <a16:creationId xmlns:a16="http://schemas.microsoft.com/office/drawing/2014/main" id="{F1C232CC-1555-94A5-A7B1-8C448E8A34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7" t="2974" r="-957" b="39748"/>
          <a:stretch/>
        </p:blipFill>
        <p:spPr bwMode="auto">
          <a:xfrm>
            <a:off x="-133103" y="-62589"/>
            <a:ext cx="12458205" cy="698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243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64" name="Rectangle 206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66" name="Rectangle 206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68" name="Rectangle 206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a:extLst>
              <a:ext uri="{FF2B5EF4-FFF2-40B4-BE49-F238E27FC236}">
                <a16:creationId xmlns:a16="http://schemas.microsoft.com/office/drawing/2014/main" id="{4FC42F95-D74E-A094-C675-9816C0B3A5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b="943"/>
          <a:stretch>
            <a:fillRect/>
          </a:stretch>
        </p:blipFill>
        <p:spPr bwMode="auto">
          <a:xfrm>
            <a:off x="1251967" y="457200"/>
            <a:ext cx="9688066" cy="5831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82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A8820F06-F5A1-DE81-E8A9-3CDC5FF9CDCF}"/>
              </a:ext>
            </a:extLst>
          </p:cNvPr>
          <p:cNvPicPr>
            <a:picLocks noChangeAspect="1"/>
          </p:cNvPicPr>
          <p:nvPr/>
        </p:nvPicPr>
        <p:blipFill>
          <a:blip r:embed="rId3"/>
          <a:srcRect t="6306"/>
          <a:stretch/>
        </p:blipFill>
        <p:spPr>
          <a:xfrm>
            <a:off x="-410308" y="1"/>
            <a:ext cx="13011803" cy="6857572"/>
          </a:xfrm>
          <a:prstGeom prst="rect">
            <a:avLst/>
          </a:prstGeom>
        </p:spPr>
      </p:pic>
      <p:pic>
        <p:nvPicPr>
          <p:cNvPr id="3" name="Picture 2" descr="A blue text on a white background&#10;&#10;AI-generated content may be incorrect.">
            <a:extLst>
              <a:ext uri="{FF2B5EF4-FFF2-40B4-BE49-F238E27FC236}">
                <a16:creationId xmlns:a16="http://schemas.microsoft.com/office/drawing/2014/main" id="{91742639-FAD4-6308-0A93-C1BF955BBF62}"/>
              </a:ext>
            </a:extLst>
          </p:cNvPr>
          <p:cNvPicPr>
            <a:picLocks noChangeAspect="1"/>
          </p:cNvPicPr>
          <p:nvPr/>
        </p:nvPicPr>
        <p:blipFill>
          <a:blip r:embed="rId4"/>
          <a:stretch>
            <a:fillRect/>
          </a:stretch>
        </p:blipFill>
        <p:spPr>
          <a:xfrm>
            <a:off x="10115550" y="90429"/>
            <a:ext cx="1455473" cy="1347660"/>
          </a:xfrm>
          <a:prstGeom prst="rect">
            <a:avLst/>
          </a:prstGeom>
        </p:spPr>
      </p:pic>
      <p:pic>
        <p:nvPicPr>
          <p:cNvPr id="4" name="Google Shape;222;p9" descr="A picture containing timeline&#10;&#10;Description automatically generated">
            <a:extLst>
              <a:ext uri="{FF2B5EF4-FFF2-40B4-BE49-F238E27FC236}">
                <a16:creationId xmlns:a16="http://schemas.microsoft.com/office/drawing/2014/main" id="{DC7D21E0-03CD-6F4C-2146-BA499657FA1F}"/>
              </a:ext>
            </a:extLst>
          </p:cNvPr>
          <p:cNvPicPr preferRelativeResize="0"/>
          <p:nvPr/>
        </p:nvPicPr>
        <p:blipFill rotWithShape="1">
          <a:blip r:embed="rId5">
            <a:alphaModFix/>
          </a:blip>
          <a:srcRect l="21955" t="27603" r="1133" b="22394"/>
          <a:stretch/>
        </p:blipFill>
        <p:spPr>
          <a:xfrm>
            <a:off x="0" y="22917"/>
            <a:ext cx="6481901" cy="1145136"/>
          </a:xfrm>
          <a:prstGeom prst="rect">
            <a:avLst/>
          </a:prstGeom>
          <a:noFill/>
          <a:ln>
            <a:noFill/>
          </a:ln>
        </p:spPr>
      </p:pic>
      <p:sp>
        <p:nvSpPr>
          <p:cNvPr id="6" name="Rectangle 5">
            <a:extLst>
              <a:ext uri="{FF2B5EF4-FFF2-40B4-BE49-F238E27FC236}">
                <a16:creationId xmlns:a16="http://schemas.microsoft.com/office/drawing/2014/main" id="{413E13CF-B238-D33E-E7DC-33ED1B30236F}"/>
              </a:ext>
            </a:extLst>
          </p:cNvPr>
          <p:cNvSpPr/>
          <p:nvPr/>
        </p:nvSpPr>
        <p:spPr>
          <a:xfrm>
            <a:off x="10981426" y="6116128"/>
            <a:ext cx="1069676" cy="6514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8316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4C4897-FEB2-8F44-1FAE-9F0A20A81DFF}"/>
              </a:ext>
            </a:extLst>
          </p:cNvPr>
          <p:cNvPicPr>
            <a:picLocks noChangeAspect="1"/>
          </p:cNvPicPr>
          <p:nvPr/>
        </p:nvPicPr>
        <p:blipFill>
          <a:blip r:embed="rId2"/>
          <a:stretch>
            <a:fillRect/>
          </a:stretch>
        </p:blipFill>
        <p:spPr>
          <a:xfrm>
            <a:off x="-141403" y="-1"/>
            <a:ext cx="12333403" cy="6780265"/>
          </a:xfrm>
          <a:prstGeom prst="rect">
            <a:avLst/>
          </a:prstGeom>
        </p:spPr>
      </p:pic>
    </p:spTree>
    <p:extLst>
      <p:ext uri="{BB962C8B-B14F-4D97-AF65-F5344CB8AC3E}">
        <p14:creationId xmlns:p14="http://schemas.microsoft.com/office/powerpoint/2010/main" val="3759483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circles with white text&#10;&#10;AI-generated content may be incorrect.">
            <a:extLst>
              <a:ext uri="{FF2B5EF4-FFF2-40B4-BE49-F238E27FC236}">
                <a16:creationId xmlns:a16="http://schemas.microsoft.com/office/drawing/2014/main" id="{D3FB93BA-3130-86EA-F232-83E13785AACB}"/>
              </a:ext>
            </a:extLst>
          </p:cNvPr>
          <p:cNvPicPr>
            <a:picLocks noChangeAspect="1"/>
          </p:cNvPicPr>
          <p:nvPr/>
        </p:nvPicPr>
        <p:blipFill>
          <a:blip r:embed="rId3"/>
          <a:srcRect t="11183" r="-1290"/>
          <a:stretch/>
        </p:blipFill>
        <p:spPr>
          <a:xfrm>
            <a:off x="0" y="766916"/>
            <a:ext cx="12349316" cy="6091084"/>
          </a:xfrm>
          <a:prstGeom prst="rect">
            <a:avLst/>
          </a:prstGeom>
        </p:spPr>
      </p:pic>
    </p:spTree>
    <p:extLst>
      <p:ext uri="{BB962C8B-B14F-4D97-AF65-F5344CB8AC3E}">
        <p14:creationId xmlns:p14="http://schemas.microsoft.com/office/powerpoint/2010/main" val="2613929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AI-generated content may be incorrect.">
            <a:extLst>
              <a:ext uri="{FF2B5EF4-FFF2-40B4-BE49-F238E27FC236}">
                <a16:creationId xmlns:a16="http://schemas.microsoft.com/office/drawing/2014/main" id="{82D41B10-0E02-90C7-AB41-A0A6632F1FDC}"/>
              </a:ext>
            </a:extLst>
          </p:cNvPr>
          <p:cNvPicPr>
            <a:picLocks noChangeAspect="1"/>
          </p:cNvPicPr>
          <p:nvPr/>
        </p:nvPicPr>
        <p:blipFill>
          <a:blip r:embed="rId2"/>
          <a:srcRect t="7455" r="14839"/>
          <a:stretch/>
        </p:blipFill>
        <p:spPr>
          <a:xfrm>
            <a:off x="0" y="0"/>
            <a:ext cx="12192000" cy="7452591"/>
          </a:xfrm>
          <a:prstGeom prst="rect">
            <a:avLst/>
          </a:prstGeom>
        </p:spPr>
      </p:pic>
    </p:spTree>
    <p:extLst>
      <p:ext uri="{BB962C8B-B14F-4D97-AF65-F5344CB8AC3E}">
        <p14:creationId xmlns:p14="http://schemas.microsoft.com/office/powerpoint/2010/main" val="166067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 and colorful circles&#10;&#10;AI-generated content may be incorrect.">
            <a:extLst>
              <a:ext uri="{FF2B5EF4-FFF2-40B4-BE49-F238E27FC236}">
                <a16:creationId xmlns:a16="http://schemas.microsoft.com/office/drawing/2014/main" id="{713BA34E-3F2C-07FA-6029-80091703608E}"/>
              </a:ext>
            </a:extLst>
          </p:cNvPr>
          <p:cNvPicPr>
            <a:picLocks noChangeAspect="1"/>
          </p:cNvPicPr>
          <p:nvPr/>
        </p:nvPicPr>
        <p:blipFill>
          <a:blip r:embed="rId2"/>
          <a:srcRect t="11294"/>
          <a:stretch/>
        </p:blipFill>
        <p:spPr>
          <a:xfrm>
            <a:off x="-285136" y="0"/>
            <a:ext cx="12565626" cy="6877936"/>
          </a:xfrm>
          <a:prstGeom prst="rect">
            <a:avLst/>
          </a:prstGeom>
        </p:spPr>
      </p:pic>
    </p:spTree>
    <p:extLst>
      <p:ext uri="{BB962C8B-B14F-4D97-AF65-F5344CB8AC3E}">
        <p14:creationId xmlns:p14="http://schemas.microsoft.com/office/powerpoint/2010/main" val="4121580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blue and white screen with white text&#10;&#10;AI-generated content may be incorrect.">
            <a:extLst>
              <a:ext uri="{FF2B5EF4-FFF2-40B4-BE49-F238E27FC236}">
                <a16:creationId xmlns:a16="http://schemas.microsoft.com/office/drawing/2014/main" id="{89FA602A-4303-A46E-A729-4E757A82B595}"/>
              </a:ext>
            </a:extLst>
          </p:cNvPr>
          <p:cNvPicPr>
            <a:picLocks noChangeAspect="1"/>
          </p:cNvPicPr>
          <p:nvPr/>
        </p:nvPicPr>
        <p:blipFill>
          <a:blip r:embed="rId2"/>
          <a:srcRect r="3538" b="1"/>
          <a:stretch>
            <a:fillRect/>
          </a:stretch>
        </p:blipFill>
        <p:spPr>
          <a:xfrm>
            <a:off x="-1504" y="0"/>
            <a:ext cx="12191980" cy="6856718"/>
          </a:xfrm>
          <a:prstGeom prst="rect">
            <a:avLst/>
          </a:prstGeom>
        </p:spPr>
      </p:pic>
    </p:spTree>
    <p:extLst>
      <p:ext uri="{BB962C8B-B14F-4D97-AF65-F5344CB8AC3E}">
        <p14:creationId xmlns:p14="http://schemas.microsoft.com/office/powerpoint/2010/main" val="4237423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and blue background with black text&#10;&#10;AI-generated content may be incorrect.">
            <a:extLst>
              <a:ext uri="{FF2B5EF4-FFF2-40B4-BE49-F238E27FC236}">
                <a16:creationId xmlns:a16="http://schemas.microsoft.com/office/drawing/2014/main" id="{29068A04-A2AC-FF27-A12B-1070C120C0DA}"/>
              </a:ext>
            </a:extLst>
          </p:cNvPr>
          <p:cNvPicPr>
            <a:picLocks noChangeAspect="1"/>
          </p:cNvPicPr>
          <p:nvPr/>
        </p:nvPicPr>
        <p:blipFill>
          <a:blip r:embed="rId2"/>
          <a:stretch>
            <a:fillRect/>
          </a:stretch>
        </p:blipFill>
        <p:spPr>
          <a:xfrm>
            <a:off x="-73885" y="1"/>
            <a:ext cx="12339770" cy="6857999"/>
          </a:xfrm>
          <a:prstGeom prst="rect">
            <a:avLst/>
          </a:prstGeom>
        </p:spPr>
      </p:pic>
    </p:spTree>
    <p:extLst>
      <p:ext uri="{BB962C8B-B14F-4D97-AF65-F5344CB8AC3E}">
        <p14:creationId xmlns:p14="http://schemas.microsoft.com/office/powerpoint/2010/main" val="1462699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44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0CF84D-FC9F-B87E-155F-400743E6F4D8}"/>
              </a:ext>
            </a:extLst>
          </p:cNvPr>
          <p:cNvSpPr txBox="1"/>
          <p:nvPr/>
        </p:nvSpPr>
        <p:spPr>
          <a:xfrm>
            <a:off x="228600" y="139734"/>
            <a:ext cx="11440885" cy="6222794"/>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Reflections from a District Governor </a:t>
            </a: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Characteristics of Vibrant, Irresistible and Growing Clubs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Club culture is open, welcoming, fun, and warm. You can feel a strong sense of inclusion and belonging starting with a greeter at the door.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Succession plan is in place and the President, President Elect, and President Nominee have been identified.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 visible “CHAMPION” of all things Rotary actively inspires action. Usually the president, but not always.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Clear focus on goals, results, and celebration of success. Actively in pursuit of the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Club is clearly service project focused as opposed to meeting centric focused. Many projects and fund raisers.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Membership growth is top of mind and is talked about and reported on at every meeting.</a:t>
            </a:r>
          </a:p>
        </p:txBody>
      </p:sp>
    </p:spTree>
    <p:extLst>
      <p:ext uri="{BB962C8B-B14F-4D97-AF65-F5344CB8AC3E}">
        <p14:creationId xmlns:p14="http://schemas.microsoft.com/office/powerpoint/2010/main" val="1835817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44000"/>
          </a:schemeClr>
        </a:solidFill>
        <a:effectLst/>
      </p:bgPr>
    </p:bg>
    <p:spTree>
      <p:nvGrpSpPr>
        <p:cNvPr id="1" name="">
          <a:extLst>
            <a:ext uri="{FF2B5EF4-FFF2-40B4-BE49-F238E27FC236}">
              <a16:creationId xmlns:a16="http://schemas.microsoft.com/office/drawing/2014/main" id="{C2DC6E16-CCA4-98D3-7868-7AD74AEC3F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959D58-D726-1D14-2E3C-7AE154248A40}"/>
              </a:ext>
            </a:extLst>
          </p:cNvPr>
          <p:cNvSpPr txBox="1"/>
          <p:nvPr/>
        </p:nvSpPr>
        <p:spPr>
          <a:xfrm>
            <a:off x="228600" y="139734"/>
            <a:ext cx="11440885" cy="6670544"/>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Reflections from a District Governor </a:t>
            </a:r>
          </a:p>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Characteristics of Vibrant, Irresistible and Growing Clubs</a:t>
            </a:r>
          </a:p>
          <a:p>
            <a:pPr marL="342900" marR="0" lvl="0" indent="-342900" algn="l" defTabSz="457200" rtl="0" eaLnBrk="1" fontAlgn="auto" latinLnBrk="0" hangingPunct="1">
              <a:lnSpc>
                <a:spcPct val="115000"/>
              </a:lnSpc>
              <a:spcBef>
                <a:spcPts val="120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Actively in pursuit of the Rotary Citation (Club Excellence Award)</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Active and visible financial support for the Rotary Foundation and masterful at securing TRF grants.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Clearly defined roles with members who share the responsibility for club administration, meeting set up, public image, and programs.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Membership, Public Image, TRF, Technology and Service Project Committees are in place and populated by active members and a chair.</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The Four-Way Test, Pledge of Allegiance, reflection, time for humor, and music are common elements of their meetings.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Fun is at the heart of everything they do.</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endParaRPr kumimoji="0" lang="en-US" sz="2400" b="1" i="0"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kumimoji="0" lang="en-US" sz="2400" b="1" i="1" u="none" strike="noStrike" kern="100" cap="none" spc="0" normalizeH="0" baseline="0" noProof="0" dirty="0">
                <a:ln>
                  <a:noFill/>
                </a:ln>
                <a:solidFill>
                  <a:prstClr val="black"/>
                </a:solidFill>
                <a:effectLst/>
                <a:uLnTx/>
                <a:uFillTx/>
                <a:latin typeface="Aptos" panose="020B0004020202020204" pitchFamily="34" charset="0"/>
                <a:ea typeface="+mn-ea"/>
                <a:cs typeface="Times New Roman" panose="02020603050405020304" pitchFamily="18" charset="0"/>
              </a:rPr>
              <a:t>Mark Odland, DG D6360 2024-25</a:t>
            </a: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7599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8AA9D091-28B1-8F8F-B143-54BD7056D4E0}"/>
              </a:ext>
            </a:extLst>
          </p:cNvPr>
          <p:cNvPicPr>
            <a:picLocks noChangeAspect="1"/>
          </p:cNvPicPr>
          <p:nvPr/>
        </p:nvPicPr>
        <p:blipFill>
          <a:blip r:embed="rId2"/>
          <a:stretch>
            <a:fillRect/>
          </a:stretch>
        </p:blipFill>
        <p:spPr>
          <a:xfrm>
            <a:off x="2017986" y="13664"/>
            <a:ext cx="8171831" cy="6843908"/>
          </a:xfrm>
          <a:prstGeom prst="rect">
            <a:avLst/>
          </a:prstGeom>
        </p:spPr>
      </p:pic>
    </p:spTree>
    <p:extLst>
      <p:ext uri="{BB962C8B-B14F-4D97-AF65-F5344CB8AC3E}">
        <p14:creationId xmlns:p14="http://schemas.microsoft.com/office/powerpoint/2010/main" val="1209188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4"/>
        <p:cNvGrpSpPr/>
        <p:nvPr/>
      </p:nvGrpSpPr>
      <p:grpSpPr>
        <a:xfrm>
          <a:off x="0" y="0"/>
          <a:ext cx="0" cy="0"/>
          <a:chOff x="0" y="0"/>
          <a:chExt cx="0" cy="0"/>
        </a:xfrm>
      </p:grpSpPr>
      <p:sp>
        <p:nvSpPr>
          <p:cNvPr id="315" name="Google Shape;315;p21"/>
          <p:cNvSpPr txBox="1">
            <a:spLocks noGrp="1"/>
          </p:cNvSpPr>
          <p:nvPr>
            <p:ph type="body" idx="1"/>
          </p:nvPr>
        </p:nvSpPr>
        <p:spPr>
          <a:xfrm>
            <a:off x="838200" y="1444063"/>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lang="en-US" sz="5400" b="1" dirty="0"/>
          </a:p>
          <a:p>
            <a:pPr marL="228600" lvl="0" indent="-50800" algn="l" rtl="0">
              <a:lnSpc>
                <a:spcPct val="90000"/>
              </a:lnSpc>
              <a:spcBef>
                <a:spcPts val="0"/>
              </a:spcBef>
              <a:spcAft>
                <a:spcPts val="0"/>
              </a:spcAft>
              <a:buClr>
                <a:schemeClr val="dk1"/>
              </a:buClr>
              <a:buSzPts val="2800"/>
              <a:buNone/>
            </a:pPr>
            <a:endParaRPr lang="en-US" sz="5400" b="1" dirty="0"/>
          </a:p>
          <a:p>
            <a:pPr marL="228600" lvl="0" indent="-50800" algn="ctr" rtl="0">
              <a:lnSpc>
                <a:spcPct val="90000"/>
              </a:lnSpc>
              <a:spcBef>
                <a:spcPts val="0"/>
              </a:spcBef>
              <a:spcAft>
                <a:spcPts val="0"/>
              </a:spcAft>
              <a:buClr>
                <a:schemeClr val="dk1"/>
              </a:buClr>
              <a:buSzPts val="2800"/>
              <a:buNone/>
            </a:pPr>
            <a:r>
              <a:rPr lang="en-US" sz="5400" b="1" dirty="0">
                <a:solidFill>
                  <a:schemeClr val="accent1">
                    <a:lumMod val="75000"/>
                  </a:schemeClr>
                </a:solidFill>
              </a:rPr>
              <a:t>BREAK</a:t>
            </a:r>
          </a:p>
          <a:p>
            <a:pPr marL="228600" lvl="0" indent="-50800" algn="ctr" rtl="0">
              <a:lnSpc>
                <a:spcPct val="90000"/>
              </a:lnSpc>
              <a:spcBef>
                <a:spcPts val="0"/>
              </a:spcBef>
              <a:spcAft>
                <a:spcPts val="0"/>
              </a:spcAft>
              <a:buClr>
                <a:schemeClr val="dk1"/>
              </a:buClr>
              <a:buSzPts val="2800"/>
              <a:buNone/>
            </a:pPr>
            <a:r>
              <a:rPr lang="en-US" sz="5400" b="1" dirty="0">
                <a:solidFill>
                  <a:schemeClr val="accent1">
                    <a:lumMod val="75000"/>
                  </a:schemeClr>
                </a:solidFill>
              </a:rPr>
              <a:t>and</a:t>
            </a:r>
          </a:p>
          <a:p>
            <a:pPr marL="228600" lvl="0" indent="-50800" algn="ctr" rtl="0">
              <a:lnSpc>
                <a:spcPct val="90000"/>
              </a:lnSpc>
              <a:spcBef>
                <a:spcPts val="0"/>
              </a:spcBef>
              <a:spcAft>
                <a:spcPts val="0"/>
              </a:spcAft>
              <a:buClr>
                <a:schemeClr val="dk1"/>
              </a:buClr>
              <a:buSzPts val="2800"/>
              <a:buNone/>
            </a:pPr>
            <a:r>
              <a:rPr lang="en-US" sz="5400" b="1" dirty="0">
                <a:solidFill>
                  <a:schemeClr val="accent1">
                    <a:lumMod val="75000"/>
                  </a:schemeClr>
                </a:solidFill>
              </a:rPr>
              <a:t>FUN</a:t>
            </a:r>
            <a:endParaRPr sz="5400" b="1" dirty="0">
              <a:solidFill>
                <a:schemeClr val="accent1">
                  <a:lumMod val="75000"/>
                </a:schemeClr>
              </a:solidFill>
            </a:endParaRPr>
          </a:p>
        </p:txBody>
      </p:sp>
      <p:pic>
        <p:nvPicPr>
          <p:cNvPr id="317" name="Google Shape;317;p21"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0AC94FB3-37E6-06F9-73E5-264B5E2FCA64}"/>
              </a:ext>
            </a:extLst>
          </p:cNvPr>
          <p:cNvPicPr>
            <a:picLocks noChangeAspect="1"/>
          </p:cNvPicPr>
          <p:nvPr/>
        </p:nvPicPr>
        <p:blipFill>
          <a:blip r:embed="rId4"/>
          <a:stretch>
            <a:fillRect/>
          </a:stretch>
        </p:blipFill>
        <p:spPr>
          <a:xfrm>
            <a:off x="10001250" y="547629"/>
            <a:ext cx="1455473" cy="134766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14"/>
          <p:cNvSpPr txBox="1">
            <a:spLocks noGrp="1"/>
          </p:cNvSpPr>
          <p:nvPr>
            <p:ph type="body" idx="1"/>
          </p:nvPr>
        </p:nvSpPr>
        <p:spPr>
          <a:xfrm>
            <a:off x="6364224" y="2496312"/>
            <a:ext cx="4989576" cy="27066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sz="5400" dirty="0">
              <a:solidFill>
                <a:schemeClr val="accent1"/>
              </a:solidFill>
            </a:endParaRPr>
          </a:p>
          <a:p>
            <a:pPr marL="0" lvl="0" indent="0" algn="ctr" rtl="0">
              <a:lnSpc>
                <a:spcPct val="90000"/>
              </a:lnSpc>
              <a:spcBef>
                <a:spcPts val="1000"/>
              </a:spcBef>
              <a:spcAft>
                <a:spcPts val="0"/>
              </a:spcAft>
              <a:buClr>
                <a:schemeClr val="dk1"/>
              </a:buClr>
              <a:buSzPts val="2800"/>
              <a:buNone/>
            </a:pPr>
            <a:r>
              <a:rPr lang="en-US" sz="5400" b="1" dirty="0">
                <a:solidFill>
                  <a:schemeClr val="accent1">
                    <a:lumMod val="75000"/>
                  </a:schemeClr>
                </a:solidFill>
              </a:rPr>
              <a:t>A Scenario </a:t>
            </a:r>
          </a:p>
          <a:p>
            <a:pPr marL="0" lvl="0" indent="0" algn="ctr" rtl="0">
              <a:lnSpc>
                <a:spcPct val="90000"/>
              </a:lnSpc>
              <a:spcBef>
                <a:spcPts val="1000"/>
              </a:spcBef>
              <a:spcAft>
                <a:spcPts val="0"/>
              </a:spcAft>
              <a:buClr>
                <a:schemeClr val="dk1"/>
              </a:buClr>
              <a:buSzPts val="2800"/>
              <a:buNone/>
            </a:pPr>
            <a:r>
              <a:rPr lang="en-US" sz="5400" b="1" dirty="0">
                <a:solidFill>
                  <a:schemeClr val="accent1">
                    <a:lumMod val="75000"/>
                  </a:schemeClr>
                </a:solidFill>
              </a:rPr>
              <a:t>Ideas!  Ideas!</a:t>
            </a:r>
            <a:endParaRPr sz="5400" b="1" dirty="0">
              <a:solidFill>
                <a:schemeClr val="accent1">
                  <a:lumMod val="75000"/>
                </a:schemeClr>
              </a:solidFill>
            </a:endParaRPr>
          </a:p>
        </p:txBody>
      </p:sp>
      <p:pic>
        <p:nvPicPr>
          <p:cNvPr id="261" name="Google Shape;261;p14" descr="People working on ideas"/>
          <p:cNvPicPr preferRelativeResize="0"/>
          <p:nvPr/>
        </p:nvPicPr>
        <p:blipFill rotWithShape="1">
          <a:blip r:embed="rId3">
            <a:alphaModFix/>
          </a:blip>
          <a:srcRect/>
          <a:stretch/>
        </p:blipFill>
        <p:spPr>
          <a:xfrm>
            <a:off x="838200" y="2810114"/>
            <a:ext cx="3296370" cy="2408461"/>
          </a:xfrm>
          <a:prstGeom prst="rect">
            <a:avLst/>
          </a:prstGeom>
          <a:noFill/>
          <a:ln>
            <a:noFill/>
          </a:ln>
        </p:spPr>
      </p:pic>
      <p:pic>
        <p:nvPicPr>
          <p:cNvPr id="262" name="Google Shape;262;p14" descr="A picture containing timeline&#10;&#10;Description automatically generated"/>
          <p:cNvPicPr preferRelativeResize="0"/>
          <p:nvPr/>
        </p:nvPicPr>
        <p:blipFill rotWithShape="1">
          <a:blip r:embed="rId4">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64DBD040-41E7-0BBE-839A-0E0D13ADC785}"/>
              </a:ext>
            </a:extLst>
          </p:cNvPr>
          <p:cNvPicPr>
            <a:picLocks noChangeAspect="1"/>
          </p:cNvPicPr>
          <p:nvPr/>
        </p:nvPicPr>
        <p:blipFill>
          <a:blip r:embed="rId5"/>
          <a:stretch>
            <a:fillRect/>
          </a:stretch>
        </p:blipFill>
        <p:spPr>
          <a:xfrm>
            <a:off x="10001250" y="547629"/>
            <a:ext cx="1455473" cy="13476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sp>
        <p:nvSpPr>
          <p:cNvPr id="267" name="Google Shape;267;p15"/>
          <p:cNvSpPr txBox="1">
            <a:spLocks noGrp="1"/>
          </p:cNvSpPr>
          <p:nvPr>
            <p:ph type="body" idx="1"/>
          </p:nvPr>
        </p:nvSpPr>
        <p:spPr>
          <a:xfrm>
            <a:off x="1074386" y="2280882"/>
            <a:ext cx="7203339" cy="4278191"/>
          </a:xfrm>
          <a:prstGeom prst="rect">
            <a:avLst/>
          </a:prstGeom>
          <a:noFill/>
          <a:ln>
            <a:noFill/>
          </a:ln>
        </p:spPr>
        <p:txBody>
          <a:bodyPr spcFirstLastPara="1" wrap="square" lIns="91425" tIns="45700" rIns="91425" bIns="45700" anchor="t" anchorCtr="0">
            <a:normAutofit fontScale="92500" lnSpcReduction="20000"/>
          </a:bodyPr>
          <a:lstStyle/>
          <a:p>
            <a:pPr marL="0" lvl="0" indent="0" algn="ctr">
              <a:lnSpc>
                <a:spcPct val="107000"/>
              </a:lnSpc>
              <a:spcBef>
                <a:spcPts val="0"/>
              </a:spcBef>
              <a:buNone/>
            </a:pPr>
            <a:endParaRPr lang="en-US" sz="5400" b="1" dirty="0">
              <a:solidFill>
                <a:schemeClr val="accent1"/>
              </a:solidFill>
            </a:endParaRPr>
          </a:p>
          <a:p>
            <a:pPr marL="0" lvl="0" indent="0" algn="ctr">
              <a:lnSpc>
                <a:spcPct val="107000"/>
              </a:lnSpc>
              <a:spcBef>
                <a:spcPts val="0"/>
              </a:spcBef>
              <a:buNone/>
            </a:pPr>
            <a:r>
              <a:rPr lang="en-US" sz="5800" b="1" dirty="0">
                <a:solidFill>
                  <a:schemeClr val="accent1"/>
                </a:solidFill>
              </a:rPr>
              <a:t>WRAP-UP</a:t>
            </a:r>
          </a:p>
          <a:p>
            <a:pPr marL="0" lvl="0" indent="0">
              <a:lnSpc>
                <a:spcPct val="107000"/>
              </a:lnSpc>
              <a:spcBef>
                <a:spcPts val="0"/>
              </a:spcBef>
              <a:buNone/>
            </a:pPr>
            <a:endParaRPr lang="en-US" b="1" dirty="0">
              <a:solidFill>
                <a:schemeClr val="accent1"/>
              </a:solidFill>
            </a:endParaRPr>
          </a:p>
          <a:p>
            <a:pPr marL="0" lvl="0" indent="0" algn="ctr">
              <a:lnSpc>
                <a:spcPct val="107000"/>
              </a:lnSpc>
              <a:spcBef>
                <a:spcPts val="0"/>
              </a:spcBef>
              <a:buNone/>
            </a:pPr>
            <a:endParaRPr lang="en-US" sz="3600" b="1" dirty="0">
              <a:solidFill>
                <a:schemeClr val="accent1"/>
              </a:solidFill>
            </a:endParaRPr>
          </a:p>
          <a:p>
            <a:pPr marL="0" lvl="0" indent="0" algn="ctr">
              <a:lnSpc>
                <a:spcPct val="107000"/>
              </a:lnSpc>
              <a:spcBef>
                <a:spcPts val="0"/>
              </a:spcBef>
              <a:buNone/>
            </a:pPr>
            <a:r>
              <a:rPr lang="en-US" sz="3600" b="1" dirty="0">
                <a:solidFill>
                  <a:schemeClr val="accent1"/>
                </a:solidFill>
              </a:rPr>
              <a:t>Learning together </a:t>
            </a:r>
            <a:r>
              <a:rPr lang="en-US" sz="3600" b="1" dirty="0"/>
              <a:t>to explore what’s </a:t>
            </a:r>
            <a:r>
              <a:rPr lang="en-US" sz="3600" b="1" dirty="0">
                <a:solidFill>
                  <a:schemeClr val="accent1"/>
                </a:solidFill>
              </a:rPr>
              <a:t>possible</a:t>
            </a:r>
            <a:r>
              <a:rPr lang="en-US" sz="3600" b="1" dirty="0"/>
              <a:t>. </a:t>
            </a:r>
            <a:endParaRPr lang="en-US" sz="3600" dirty="0"/>
          </a:p>
          <a:p>
            <a:pPr marL="0" lvl="0" indent="0" algn="ctr">
              <a:lnSpc>
                <a:spcPct val="107000"/>
              </a:lnSpc>
              <a:spcBef>
                <a:spcPts val="800"/>
              </a:spcBef>
              <a:buNone/>
            </a:pPr>
            <a:r>
              <a:rPr lang="en-US" sz="3600" b="1" dirty="0">
                <a:solidFill>
                  <a:schemeClr val="accent1"/>
                </a:solidFill>
              </a:rPr>
              <a:t>Moving</a:t>
            </a:r>
            <a:r>
              <a:rPr lang="en-US" sz="3600" b="1" dirty="0"/>
              <a:t> from ideas </a:t>
            </a:r>
            <a:r>
              <a:rPr lang="en-US" sz="3600" b="1" dirty="0">
                <a:solidFill>
                  <a:schemeClr val="accent1"/>
                </a:solidFill>
              </a:rPr>
              <a:t>to Action</a:t>
            </a:r>
            <a:r>
              <a:rPr lang="en-US" sz="3600" b="1" dirty="0"/>
              <a:t>. </a:t>
            </a:r>
            <a:endParaRPr lang="en-US" sz="3600" dirty="0"/>
          </a:p>
          <a:p>
            <a:pPr marL="0" lvl="0" indent="0" algn="ctr">
              <a:lnSpc>
                <a:spcPct val="107000"/>
              </a:lnSpc>
              <a:spcBef>
                <a:spcPts val="800"/>
              </a:spcBef>
              <a:buNone/>
            </a:pPr>
            <a:r>
              <a:rPr lang="en-US" sz="3600" b="1" dirty="0"/>
              <a:t>That’s what </a:t>
            </a:r>
            <a:r>
              <a:rPr lang="en-US" sz="3600" b="1" i="1" dirty="0">
                <a:solidFill>
                  <a:schemeClr val="accent1"/>
                </a:solidFill>
              </a:rPr>
              <a:t>PEOPLE of ACTION</a:t>
            </a:r>
            <a:r>
              <a:rPr lang="en-US" sz="3600" b="1" dirty="0"/>
              <a:t> do. </a:t>
            </a:r>
            <a:endParaRPr lang="en-US" sz="3600" dirty="0"/>
          </a:p>
          <a:p>
            <a:pPr marL="0" lvl="0" indent="0" algn="l" rtl="0">
              <a:lnSpc>
                <a:spcPct val="90000"/>
              </a:lnSpc>
              <a:spcBef>
                <a:spcPts val="0"/>
              </a:spcBef>
              <a:spcAft>
                <a:spcPts val="0"/>
              </a:spcAft>
              <a:buClr>
                <a:schemeClr val="dk1"/>
              </a:buClr>
              <a:buSzPts val="2800"/>
              <a:buNone/>
            </a:pPr>
            <a:endParaRPr dirty="0"/>
          </a:p>
        </p:txBody>
      </p:sp>
      <p:sp>
        <p:nvSpPr>
          <p:cNvPr id="268" name="Google Shape;268;p1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70" name="Google Shape;270;p15" descr="Quartet Folding Flipchart Easel | Wayfair"/>
          <p:cNvPicPr preferRelativeResize="0"/>
          <p:nvPr/>
        </p:nvPicPr>
        <p:blipFill rotWithShape="1">
          <a:blip r:embed="rId3">
            <a:alphaModFix/>
          </a:blip>
          <a:srcRect/>
          <a:stretch/>
        </p:blipFill>
        <p:spPr>
          <a:xfrm>
            <a:off x="8527956" y="2734655"/>
            <a:ext cx="2973936" cy="2973936"/>
          </a:xfrm>
          <a:prstGeom prst="rect">
            <a:avLst/>
          </a:prstGeom>
          <a:noFill/>
          <a:ln>
            <a:noFill/>
          </a:ln>
        </p:spPr>
      </p:pic>
      <p:pic>
        <p:nvPicPr>
          <p:cNvPr id="271" name="Google Shape;271;p15" descr="A picture containing timeline&#10;&#10;Description automatically generated"/>
          <p:cNvPicPr preferRelativeResize="0"/>
          <p:nvPr/>
        </p:nvPicPr>
        <p:blipFill rotWithShape="1">
          <a:blip r:embed="rId4">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680E14AF-98AD-ABE0-E5BE-1D46DD9F70CA}"/>
              </a:ext>
            </a:extLst>
          </p:cNvPr>
          <p:cNvPicPr>
            <a:picLocks noChangeAspect="1"/>
          </p:cNvPicPr>
          <p:nvPr/>
        </p:nvPicPr>
        <p:blipFill>
          <a:blip r:embed="rId5"/>
          <a:stretch>
            <a:fillRect/>
          </a:stretch>
        </p:blipFill>
        <p:spPr>
          <a:xfrm>
            <a:off x="10001250" y="547629"/>
            <a:ext cx="1455473" cy="13476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20"/>
          <p:cNvSpPr txBox="1">
            <a:spLocks noGrp="1"/>
          </p:cNvSpPr>
          <p:nvPr>
            <p:ph type="body" idx="1"/>
          </p:nvPr>
        </p:nvSpPr>
        <p:spPr>
          <a:xfrm>
            <a:off x="582622" y="2043405"/>
            <a:ext cx="10930071" cy="460766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US" sz="3600" b="1" dirty="0"/>
              <a:t>District Contact Information – </a:t>
            </a:r>
            <a:r>
              <a:rPr lang="en-US" sz="3600" b="1" dirty="0">
                <a:highlight>
                  <a:srgbClr val="FFFF00"/>
                </a:highlight>
              </a:rPr>
              <a:t>insert contact information for district leaders and/or how to find that information on the District website page</a:t>
            </a:r>
            <a:endParaRPr dirty="0"/>
          </a:p>
          <a:p>
            <a:pPr marL="0" lvl="0" indent="0" algn="l" rtl="0">
              <a:lnSpc>
                <a:spcPct val="120000"/>
              </a:lnSpc>
              <a:spcBef>
                <a:spcPts val="1000"/>
              </a:spcBef>
              <a:spcAft>
                <a:spcPts val="0"/>
              </a:spcAft>
              <a:buClr>
                <a:schemeClr val="dk1"/>
              </a:buClr>
              <a:buSzPts val="1200"/>
              <a:buNone/>
            </a:pPr>
            <a:r>
              <a:rPr lang="en-US" sz="1200" dirty="0"/>
              <a:t>	</a:t>
            </a:r>
            <a:endParaRPr dirty="0"/>
          </a:p>
        </p:txBody>
      </p:sp>
      <p:pic>
        <p:nvPicPr>
          <p:cNvPr id="310" name="Google Shape;310;p20"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FF3A84FE-4447-ECF1-5777-A62EDFEC4F52}"/>
              </a:ext>
            </a:extLst>
          </p:cNvPr>
          <p:cNvPicPr>
            <a:picLocks noChangeAspect="1"/>
          </p:cNvPicPr>
          <p:nvPr/>
        </p:nvPicPr>
        <p:blipFill>
          <a:blip r:embed="rId4"/>
          <a:stretch>
            <a:fillRect/>
          </a:stretch>
        </p:blipFill>
        <p:spPr>
          <a:xfrm>
            <a:off x="10001250" y="547629"/>
            <a:ext cx="1455473" cy="13476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8">
          <a:extLst>
            <a:ext uri="{FF2B5EF4-FFF2-40B4-BE49-F238E27FC236}">
              <a16:creationId xmlns:a16="http://schemas.microsoft.com/office/drawing/2014/main" id="{7B0718CC-43FE-B15F-FE27-C2CDA318D426}"/>
            </a:ext>
          </a:extLst>
        </p:cNvPr>
        <p:cNvGrpSpPr/>
        <p:nvPr/>
      </p:nvGrpSpPr>
      <p:grpSpPr>
        <a:xfrm>
          <a:off x="0" y="0"/>
          <a:ext cx="0" cy="0"/>
          <a:chOff x="0" y="0"/>
          <a:chExt cx="0" cy="0"/>
        </a:xfrm>
      </p:grpSpPr>
      <p:sp>
        <p:nvSpPr>
          <p:cNvPr id="299" name="Google Shape;299;p19">
            <a:extLst>
              <a:ext uri="{FF2B5EF4-FFF2-40B4-BE49-F238E27FC236}">
                <a16:creationId xmlns:a16="http://schemas.microsoft.com/office/drawing/2014/main" id="{4AE099E0-6259-DD48-D602-5736948229B9}"/>
              </a:ext>
            </a:extLst>
          </p:cNvPr>
          <p:cNvSpPr txBox="1">
            <a:spLocks noGrp="1"/>
          </p:cNvSpPr>
          <p:nvPr>
            <p:ph type="title"/>
          </p:nvPr>
        </p:nvSpPr>
        <p:spPr>
          <a:xfrm>
            <a:off x="1450975" y="1"/>
            <a:ext cx="9604375" cy="12471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br>
              <a:rPr lang="en-US" dirty="0"/>
            </a:br>
            <a:br>
              <a:rPr lang="en-US" dirty="0"/>
            </a:br>
            <a:endParaRPr b="1" dirty="0">
              <a:solidFill>
                <a:srgbClr val="0070C0"/>
              </a:solidFill>
            </a:endParaRPr>
          </a:p>
        </p:txBody>
      </p:sp>
      <p:sp>
        <p:nvSpPr>
          <p:cNvPr id="300" name="Google Shape;300;p19">
            <a:extLst>
              <a:ext uri="{FF2B5EF4-FFF2-40B4-BE49-F238E27FC236}">
                <a16:creationId xmlns:a16="http://schemas.microsoft.com/office/drawing/2014/main" id="{C56D699B-A2C5-DCD2-B98D-A68273DFDB49}"/>
              </a:ext>
            </a:extLst>
          </p:cNvPr>
          <p:cNvSpPr txBox="1">
            <a:spLocks noGrp="1"/>
          </p:cNvSpPr>
          <p:nvPr>
            <p:ph type="body" idx="1"/>
          </p:nvPr>
        </p:nvSpPr>
        <p:spPr>
          <a:xfrm>
            <a:off x="1572425" y="2729753"/>
            <a:ext cx="8673981" cy="375650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ct val="100000"/>
              <a:buNone/>
            </a:pPr>
            <a:r>
              <a:rPr lang="en-US" sz="4800" b="1" dirty="0">
                <a:solidFill>
                  <a:schemeClr val="accent1">
                    <a:lumMod val="75000"/>
                  </a:schemeClr>
                </a:solidFill>
              </a:rPr>
              <a:t>THANKS FOR ATTENDING!</a:t>
            </a:r>
          </a:p>
          <a:p>
            <a:pPr marL="0" lvl="0" indent="0" algn="ctr" rtl="0">
              <a:lnSpc>
                <a:spcPct val="90000"/>
              </a:lnSpc>
              <a:spcBef>
                <a:spcPts val="0"/>
              </a:spcBef>
              <a:spcAft>
                <a:spcPts val="0"/>
              </a:spcAft>
              <a:buClr>
                <a:schemeClr val="dk1"/>
              </a:buClr>
              <a:buSzPct val="100000"/>
              <a:buNone/>
            </a:pPr>
            <a:endParaRPr dirty="0">
              <a:solidFill>
                <a:schemeClr val="accent1">
                  <a:lumMod val="75000"/>
                </a:schemeClr>
              </a:solidFill>
            </a:endParaRPr>
          </a:p>
          <a:p>
            <a:pPr marL="0" lvl="0" indent="0" algn="ctr" rtl="0">
              <a:lnSpc>
                <a:spcPct val="90000"/>
              </a:lnSpc>
              <a:spcBef>
                <a:spcPts val="1000"/>
              </a:spcBef>
              <a:spcAft>
                <a:spcPts val="0"/>
              </a:spcAft>
              <a:buClr>
                <a:schemeClr val="dk1"/>
              </a:buClr>
              <a:buSzPct val="100000"/>
              <a:buNone/>
            </a:pPr>
            <a:r>
              <a:rPr lang="en-US" sz="4400" b="1" dirty="0">
                <a:solidFill>
                  <a:schemeClr val="accent1">
                    <a:lumMod val="75000"/>
                  </a:schemeClr>
                </a:solidFill>
              </a:rPr>
              <a:t>AN EVALUATION LINK WILL BE SENT TO YOU VIA EMAIL.</a:t>
            </a:r>
          </a:p>
          <a:p>
            <a:pPr marL="0" lvl="0" indent="0" algn="ctr" rtl="0">
              <a:lnSpc>
                <a:spcPct val="90000"/>
              </a:lnSpc>
              <a:spcBef>
                <a:spcPts val="1000"/>
              </a:spcBef>
              <a:spcAft>
                <a:spcPts val="0"/>
              </a:spcAft>
              <a:buClr>
                <a:schemeClr val="dk1"/>
              </a:buClr>
              <a:buSzPct val="100000"/>
              <a:buNone/>
            </a:pPr>
            <a:endParaRPr sz="4400" b="1" dirty="0">
              <a:solidFill>
                <a:schemeClr val="accent1">
                  <a:lumMod val="75000"/>
                </a:schemeClr>
              </a:solidFill>
            </a:endParaRPr>
          </a:p>
        </p:txBody>
      </p:sp>
      <p:pic>
        <p:nvPicPr>
          <p:cNvPr id="302" name="Google Shape;302;p19" descr="A picture containing timeline&#10;&#10;Description automatically generated">
            <a:extLst>
              <a:ext uri="{FF2B5EF4-FFF2-40B4-BE49-F238E27FC236}">
                <a16:creationId xmlns:a16="http://schemas.microsoft.com/office/drawing/2014/main" id="{4C1DC6CE-C4FA-1286-DD60-08B7962E46D7}"/>
              </a:ext>
            </a:extLst>
          </p:cNvPr>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40BFD19B-9D6E-52E3-74D2-0D3F146AD798}"/>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172805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8"/>
        <p:cNvGrpSpPr/>
        <p:nvPr/>
      </p:nvGrpSpPr>
      <p:grpSpPr>
        <a:xfrm>
          <a:off x="0" y="0"/>
          <a:ext cx="0" cy="0"/>
          <a:chOff x="0" y="0"/>
          <a:chExt cx="0" cy="0"/>
        </a:xfrm>
      </p:grpSpPr>
      <p:sp>
        <p:nvSpPr>
          <p:cNvPr id="299" name="Google Shape;299;p19"/>
          <p:cNvSpPr txBox="1">
            <a:spLocks noGrp="1"/>
          </p:cNvSpPr>
          <p:nvPr>
            <p:ph type="title"/>
          </p:nvPr>
        </p:nvSpPr>
        <p:spPr>
          <a:xfrm>
            <a:off x="1450975" y="1"/>
            <a:ext cx="9604375" cy="124717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br>
              <a:rPr lang="en-US" dirty="0"/>
            </a:br>
            <a:br>
              <a:rPr lang="en-US" dirty="0"/>
            </a:br>
            <a:endParaRPr b="1" dirty="0">
              <a:solidFill>
                <a:srgbClr val="0070C0"/>
              </a:solidFill>
            </a:endParaRPr>
          </a:p>
        </p:txBody>
      </p:sp>
      <p:sp>
        <p:nvSpPr>
          <p:cNvPr id="300" name="Google Shape;300;p19"/>
          <p:cNvSpPr txBox="1">
            <a:spLocks noGrp="1"/>
          </p:cNvSpPr>
          <p:nvPr>
            <p:ph type="body" idx="1"/>
          </p:nvPr>
        </p:nvSpPr>
        <p:spPr>
          <a:xfrm>
            <a:off x="1572425" y="2729753"/>
            <a:ext cx="8673981" cy="375650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ct val="100000"/>
              <a:buNone/>
            </a:pPr>
            <a:r>
              <a:rPr lang="en-US" sz="4800" b="1" dirty="0">
                <a:solidFill>
                  <a:schemeClr val="accent1">
                    <a:lumMod val="75000"/>
                  </a:schemeClr>
                </a:solidFill>
              </a:rPr>
              <a:t>THANKS FOR ATTENDING!</a:t>
            </a:r>
            <a:endParaRPr dirty="0">
              <a:solidFill>
                <a:schemeClr val="accent1">
                  <a:lumMod val="75000"/>
                </a:schemeClr>
              </a:solidFill>
            </a:endParaRPr>
          </a:p>
          <a:p>
            <a:pPr marL="0" lvl="0" indent="0" algn="ctr" rtl="0">
              <a:lnSpc>
                <a:spcPct val="90000"/>
              </a:lnSpc>
              <a:spcBef>
                <a:spcPts val="1000"/>
              </a:spcBef>
              <a:spcAft>
                <a:spcPts val="0"/>
              </a:spcAft>
              <a:buClr>
                <a:schemeClr val="dk1"/>
              </a:buClr>
              <a:buSzPct val="100000"/>
              <a:buNone/>
            </a:pPr>
            <a:endParaRPr sz="4400" b="1" dirty="0">
              <a:solidFill>
                <a:schemeClr val="accent1">
                  <a:lumMod val="75000"/>
                </a:schemeClr>
              </a:solidFill>
            </a:endParaRPr>
          </a:p>
          <a:p>
            <a:pPr marL="0" lvl="0" indent="0" algn="ctr" rtl="0">
              <a:lnSpc>
                <a:spcPct val="90000"/>
              </a:lnSpc>
              <a:spcBef>
                <a:spcPts val="1000"/>
              </a:spcBef>
              <a:spcAft>
                <a:spcPts val="0"/>
              </a:spcAft>
              <a:buClr>
                <a:schemeClr val="dk1"/>
              </a:buClr>
              <a:buSzPct val="100000"/>
              <a:buNone/>
            </a:pPr>
            <a:r>
              <a:rPr lang="en-US" sz="4800" b="1" dirty="0">
                <a:solidFill>
                  <a:schemeClr val="accent1">
                    <a:lumMod val="75000"/>
                  </a:schemeClr>
                </a:solidFill>
              </a:rPr>
              <a:t>NOW IT’S TIME TO TAKE IDEAS BACK TO YOUR CLUB FOR ACTION!</a:t>
            </a:r>
          </a:p>
        </p:txBody>
      </p:sp>
      <p:pic>
        <p:nvPicPr>
          <p:cNvPr id="302" name="Google Shape;302;p19"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EEA4753F-8E15-C339-86DE-1C64670B059F}"/>
              </a:ext>
            </a:extLst>
          </p:cNvPr>
          <p:cNvPicPr>
            <a:picLocks noChangeAspect="1"/>
          </p:cNvPicPr>
          <p:nvPr/>
        </p:nvPicPr>
        <p:blipFill>
          <a:blip r:embed="rId4"/>
          <a:stretch>
            <a:fillRect/>
          </a:stretch>
        </p:blipFill>
        <p:spPr>
          <a:xfrm>
            <a:off x="10001250" y="547629"/>
            <a:ext cx="1455473" cy="13476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4" name="Google Shape;134;p4"/>
          <p:cNvSpPr txBox="1"/>
          <p:nvPr/>
        </p:nvSpPr>
        <p:spPr>
          <a:xfrm>
            <a:off x="597646" y="1802687"/>
            <a:ext cx="8992441" cy="4138163"/>
          </a:xfrm>
          <a:prstGeom prst="rect">
            <a:avLst/>
          </a:prstGeom>
          <a:noFill/>
          <a:ln>
            <a:noFill/>
          </a:ln>
        </p:spPr>
        <p:txBody>
          <a:bodyPr spcFirstLastPara="1" wrap="square" lIns="121900" tIns="60950" rIns="121900" bIns="60950" anchor="t" anchorCtr="0">
            <a:noAutofit/>
          </a:bodyPr>
          <a:lstStyle/>
          <a:p>
            <a:pPr algn="l" defTabSz="914377">
              <a:spcBef>
                <a:spcPts val="1000"/>
              </a:spcBef>
            </a:pP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36" name="Google Shape;136;p4" descr="A picture containing timeline&#10;&#10;Description automatically generated"/>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F0C3A2FB-217B-B157-F224-BECAAF5727BE}"/>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1161538546"/>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2">
          <a:extLst>
            <a:ext uri="{FF2B5EF4-FFF2-40B4-BE49-F238E27FC236}">
              <a16:creationId xmlns:a16="http://schemas.microsoft.com/office/drawing/2014/main" id="{65354D4E-BA46-E87F-5FC7-93CC0F9A2D1B}"/>
            </a:ext>
          </a:extLst>
        </p:cNvPr>
        <p:cNvGrpSpPr/>
        <p:nvPr/>
      </p:nvGrpSpPr>
      <p:grpSpPr>
        <a:xfrm>
          <a:off x="0" y="0"/>
          <a:ext cx="0" cy="0"/>
          <a:chOff x="0" y="0"/>
          <a:chExt cx="0" cy="0"/>
        </a:xfrm>
      </p:grpSpPr>
      <p:sp>
        <p:nvSpPr>
          <p:cNvPr id="134" name="Google Shape;134;p4">
            <a:extLst>
              <a:ext uri="{FF2B5EF4-FFF2-40B4-BE49-F238E27FC236}">
                <a16:creationId xmlns:a16="http://schemas.microsoft.com/office/drawing/2014/main" id="{59EA7D76-52D7-C912-80E3-733D3E7ACA5F}"/>
              </a:ext>
            </a:extLst>
          </p:cNvPr>
          <p:cNvSpPr txBox="1"/>
          <p:nvPr/>
        </p:nvSpPr>
        <p:spPr>
          <a:xfrm>
            <a:off x="597646" y="1802687"/>
            <a:ext cx="8992441" cy="4138163"/>
          </a:xfrm>
          <a:prstGeom prst="rect">
            <a:avLst/>
          </a:prstGeom>
          <a:noFill/>
          <a:ln>
            <a:noFill/>
          </a:ln>
        </p:spPr>
        <p:txBody>
          <a:bodyPr spcFirstLastPara="1" wrap="square" lIns="121900" tIns="60950" rIns="121900" bIns="60950" anchor="t" anchorCtr="0">
            <a:noAutofit/>
          </a:bodyPr>
          <a:lstStyle/>
          <a:p>
            <a:pPr algn="l" defTabSz="914377">
              <a:spcBef>
                <a:spcPts val="1000"/>
              </a:spcBef>
            </a:pPr>
            <a:endParaRPr lang="en-US" sz="3200" b="1"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36" name="Google Shape;136;p4" descr="A picture containing timeline&#10;&#10;Description automatically generated">
            <a:extLst>
              <a:ext uri="{FF2B5EF4-FFF2-40B4-BE49-F238E27FC236}">
                <a16:creationId xmlns:a16="http://schemas.microsoft.com/office/drawing/2014/main" id="{9DDDFC51-D976-0942-C259-46000A6D4ED4}"/>
              </a:ext>
            </a:extLst>
          </p:cNvPr>
          <p:cNvPicPr preferRelativeResize="0"/>
          <p:nvPr/>
        </p:nvPicPr>
        <p:blipFill rotWithShape="1">
          <a:blip r:embed="rId3">
            <a:alphaModFix/>
          </a:blip>
          <a:srcRect l="21955" t="27603" r="1133" b="22394"/>
          <a:stretch/>
        </p:blipFill>
        <p:spPr>
          <a:xfrm>
            <a:off x="385176" y="298927"/>
            <a:ext cx="6481901" cy="1145136"/>
          </a:xfrm>
          <a:prstGeom prst="rect">
            <a:avLst/>
          </a:prstGeom>
          <a:noFill/>
          <a:ln>
            <a:noFill/>
          </a:ln>
        </p:spPr>
      </p:pic>
      <p:pic>
        <p:nvPicPr>
          <p:cNvPr id="3" name="Picture 2" descr="A blue text on a white background&#10;&#10;AI-generated content may be incorrect.">
            <a:extLst>
              <a:ext uri="{FF2B5EF4-FFF2-40B4-BE49-F238E27FC236}">
                <a16:creationId xmlns:a16="http://schemas.microsoft.com/office/drawing/2014/main" id="{046D6E10-EDCB-9205-0BE6-739D6CCFCE45}"/>
              </a:ext>
            </a:extLst>
          </p:cNvPr>
          <p:cNvPicPr>
            <a:picLocks noChangeAspect="1"/>
          </p:cNvPicPr>
          <p:nvPr/>
        </p:nvPicPr>
        <p:blipFill>
          <a:blip r:embed="rId4"/>
          <a:stretch>
            <a:fillRect/>
          </a:stretch>
        </p:blipFill>
        <p:spPr>
          <a:xfrm>
            <a:off x="10001250" y="547629"/>
            <a:ext cx="1455473" cy="1347660"/>
          </a:xfrm>
          <a:prstGeom prst="rect">
            <a:avLst/>
          </a:prstGeom>
        </p:spPr>
      </p:pic>
    </p:spTree>
    <p:extLst>
      <p:ext uri="{BB962C8B-B14F-4D97-AF65-F5344CB8AC3E}">
        <p14:creationId xmlns:p14="http://schemas.microsoft.com/office/powerpoint/2010/main" val="3746501172"/>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1217</TotalTime>
  <Words>959</Words>
  <Application>Microsoft Office PowerPoint</Application>
  <PresentationFormat>Widescreen</PresentationFormat>
  <Paragraphs>117</Paragraphs>
  <Slides>29</Slides>
  <Notes>20</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Symbol</vt:lpstr>
      <vt:lpstr>Arial</vt:lpstr>
      <vt:lpstr>Corbel</vt:lpstr>
      <vt:lpstr>Aptos Display</vt:lpstr>
      <vt:lpstr>Calibri</vt:lpstr>
      <vt:lpstr>Aptos</vt:lpstr>
      <vt:lpstr>Noto Sans Symbols</vt:lpstr>
      <vt:lpstr>Wingdings</vt:lpstr>
      <vt:lpstr>Office Theme</vt:lpstr>
      <vt:lpstr>1_Office Theme</vt:lpstr>
      <vt:lpstr>PowerPoint Presentation</vt:lpstr>
      <vt:lpstr>PowerPoint Presentation</vt:lpstr>
      <vt:lpstr>PowerPoint Presentation</vt:lpstr>
      <vt:lpstr>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Tamara Koop</dc:creator>
  <cp:lastModifiedBy>Bruce Baumberger</cp:lastModifiedBy>
  <cp:revision>7</cp:revision>
  <dcterms:created xsi:type="dcterms:W3CDTF">2020-06-13T02:50:04Z</dcterms:created>
  <dcterms:modified xsi:type="dcterms:W3CDTF">2025-07-19T11:31:26Z</dcterms:modified>
</cp:coreProperties>
</file>